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91" r:id="rId2"/>
    <p:sldMasterId id="2147483719" r:id="rId3"/>
  </p:sldMasterIdLst>
  <p:notesMasterIdLst>
    <p:notesMasterId r:id="rId42"/>
  </p:notesMasterIdLst>
  <p:sldIdLst>
    <p:sldId id="256" r:id="rId4"/>
    <p:sldId id="335" r:id="rId5"/>
    <p:sldId id="261" r:id="rId6"/>
    <p:sldId id="262" r:id="rId7"/>
    <p:sldId id="336" r:id="rId8"/>
    <p:sldId id="263" r:id="rId9"/>
    <p:sldId id="327" r:id="rId10"/>
    <p:sldId id="359" r:id="rId11"/>
    <p:sldId id="357" r:id="rId12"/>
    <p:sldId id="332" r:id="rId13"/>
    <p:sldId id="333" r:id="rId14"/>
    <p:sldId id="367" r:id="rId15"/>
    <p:sldId id="362" r:id="rId16"/>
    <p:sldId id="363" r:id="rId17"/>
    <p:sldId id="364" r:id="rId18"/>
    <p:sldId id="365" r:id="rId19"/>
    <p:sldId id="366" r:id="rId20"/>
    <p:sldId id="275" r:id="rId21"/>
    <p:sldId id="276" r:id="rId22"/>
    <p:sldId id="277" r:id="rId23"/>
    <p:sldId id="278" r:id="rId24"/>
    <p:sldId id="280" r:id="rId25"/>
    <p:sldId id="358" r:id="rId26"/>
    <p:sldId id="341" r:id="rId27"/>
    <p:sldId id="354" r:id="rId28"/>
    <p:sldId id="340" r:id="rId29"/>
    <p:sldId id="342" r:id="rId30"/>
    <p:sldId id="344" r:id="rId31"/>
    <p:sldId id="345" r:id="rId32"/>
    <p:sldId id="346" r:id="rId33"/>
    <p:sldId id="356" r:id="rId34"/>
    <p:sldId id="348" r:id="rId35"/>
    <p:sldId id="350" r:id="rId36"/>
    <p:sldId id="353" r:id="rId37"/>
    <p:sldId id="368" r:id="rId38"/>
    <p:sldId id="369" r:id="rId39"/>
    <p:sldId id="304" r:id="rId40"/>
    <p:sldId id="321" r:id="rId41"/>
  </p:sldIdLst>
  <p:sldSz cx="12179300" cy="6858000"/>
  <p:notesSz cx="6858000" cy="9144000"/>
  <p:defaultTextStyle>
    <a:lvl1pPr>
      <a:defRPr>
        <a:latin typeface="+mj-lt"/>
        <a:ea typeface="+mj-ea"/>
        <a:cs typeface="+mj-cs"/>
        <a:sym typeface="Helvetica"/>
      </a:defRPr>
    </a:lvl1pPr>
    <a:lvl2pPr>
      <a:defRPr>
        <a:latin typeface="+mj-lt"/>
        <a:ea typeface="+mj-ea"/>
        <a:cs typeface="+mj-cs"/>
        <a:sym typeface="Helvetica"/>
      </a:defRPr>
    </a:lvl2pPr>
    <a:lvl3pPr>
      <a:defRPr>
        <a:latin typeface="+mj-lt"/>
        <a:ea typeface="+mj-ea"/>
        <a:cs typeface="+mj-cs"/>
        <a:sym typeface="Helvetica"/>
      </a:defRPr>
    </a:lvl3pPr>
    <a:lvl4pPr>
      <a:defRPr>
        <a:latin typeface="+mj-lt"/>
        <a:ea typeface="+mj-ea"/>
        <a:cs typeface="+mj-cs"/>
        <a:sym typeface="Helvetica"/>
      </a:defRPr>
    </a:lvl4pPr>
    <a:lvl5pPr>
      <a:defRPr>
        <a:latin typeface="+mj-lt"/>
        <a:ea typeface="+mj-ea"/>
        <a:cs typeface="+mj-cs"/>
        <a:sym typeface="Helvetica"/>
      </a:defRPr>
    </a:lvl5pPr>
    <a:lvl6pPr>
      <a:defRPr>
        <a:latin typeface="+mj-lt"/>
        <a:ea typeface="+mj-ea"/>
        <a:cs typeface="+mj-cs"/>
        <a:sym typeface="Helvetica"/>
      </a:defRPr>
    </a:lvl6pPr>
    <a:lvl7pPr>
      <a:defRPr>
        <a:latin typeface="+mj-lt"/>
        <a:ea typeface="+mj-ea"/>
        <a:cs typeface="+mj-cs"/>
        <a:sym typeface="Helvetica"/>
      </a:defRPr>
    </a:lvl7pPr>
    <a:lvl8pPr>
      <a:defRPr>
        <a:latin typeface="+mj-lt"/>
        <a:ea typeface="+mj-ea"/>
        <a:cs typeface="+mj-cs"/>
        <a:sym typeface="Helvetica"/>
      </a:defRPr>
    </a:lvl8pPr>
    <a:lvl9pPr>
      <a:defRPr>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a:srgbClr val="1318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E5FE"/>
          </a:solidFill>
        </a:fill>
      </a:tcStyle>
    </a:wholeTbl>
    <a:band2H>
      <a:tcTxStyle/>
      <a:tcStyle>
        <a:tcBdr/>
        <a:fill>
          <a:solidFill>
            <a:srgbClr val="E7F2FF"/>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1B6FD"/>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1B6FD"/>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1B6FD"/>
          </a:solidFill>
        </a:fill>
      </a:tcStyle>
    </a:firstRow>
  </a:tblStyle>
  <a:tblStyle styleId="{C7B018BB-80A7-4F77-B60F-C8B233D01FF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E5FE"/>
          </a:solidFill>
        </a:fill>
      </a:tcStyle>
    </a:wholeTbl>
    <a:band2H>
      <a:tcTxStyle/>
      <a:tcStyle>
        <a:tcBdr/>
        <a:fill>
          <a:solidFill>
            <a:srgbClr val="E7F2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1B6FD"/>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1B6FD"/>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1B6FD"/>
          </a:solidFill>
        </a:fill>
      </a:tcStyle>
    </a:firstRow>
  </a:tblStyle>
  <a:tblStyle styleId="{EEE7283C-3CF3-47DC-8721-378D4A62B22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0EED5"/>
          </a:solidFill>
        </a:fill>
      </a:tcStyle>
    </a:wholeTbl>
    <a:band2H>
      <a:tcTxStyle/>
      <a:tcStyle>
        <a:tcBdr/>
        <a:fill>
          <a:solidFill>
            <a:srgbClr val="E9F6EB"/>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D078"/>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D078"/>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D078"/>
          </a:solidFill>
        </a:fill>
      </a:tcStyle>
    </a:firstRow>
  </a:tblStyle>
  <a:tblStyle styleId="{CF821DB8-F4EB-4A41-A1BA-3FCAFE7338EE}"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F3F1"/>
          </a:solidFill>
        </a:fill>
      </a:tcStyle>
    </a:wholeTbl>
    <a:band2H>
      <a:tcTxStyle/>
      <a:tcStyle>
        <a:tcBdr/>
        <a:fill>
          <a:solidFill>
            <a:srgbClr val="E6F9F8"/>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5E0DB"/>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5E0DB"/>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5E0DB"/>
          </a:solidFill>
        </a:fill>
      </a:tcStyle>
    </a:firstRow>
  </a:tblStyle>
  <a:tblStyle styleId="{33BA23B1-9221-436E-865A-0063620EA4FD}" styleName="">
    <a:tblBg/>
    <a:wholeTbl>
      <a:tcTxStyle b="on" i="on">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1B6FD"/>
          </a:solidFill>
        </a:fill>
      </a:tcStyle>
    </a:firstCol>
    <a:lastRow>
      <a:tcTxStyle b="on" i="on">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31B6FD"/>
          </a:solidFill>
        </a:fill>
      </a:tcStyle>
    </a:firstRow>
  </a:tblStyle>
  <a:tblStyle styleId="{2708684C-4D16-4618-839F-0558EEFCDFE6}"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68798" autoAdjust="0"/>
  </p:normalViewPr>
  <p:slideViewPr>
    <p:cSldViewPr snapToGrid="0">
      <p:cViewPr varScale="1">
        <p:scale>
          <a:sx n="49" d="100"/>
          <a:sy n="49" d="100"/>
        </p:scale>
        <p:origin x="1329" y="24"/>
      </p:cViewPr>
      <p:guideLst/>
    </p:cSldViewPr>
  </p:slideViewPr>
  <p:notesTextViewPr>
    <p:cViewPr>
      <p:scale>
        <a:sx n="3" d="2"/>
        <a:sy n="3" d="2"/>
      </p:scale>
      <p:origin x="0" y="0"/>
    </p:cViewPr>
  </p:notesTextViewPr>
  <p:sorterViewPr>
    <p:cViewPr varScale="1">
      <p:scale>
        <a:sx n="100" d="100"/>
        <a:sy n="100" d="100"/>
      </p:scale>
      <p:origin x="0" y="-220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1" name="Shape 151"/>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52" name="Shape 152"/>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358636364"/>
      </p:ext>
    </p:extLst>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45342EB-47C8-418A-A5BE-BA427490B4C2}" type="slidenum">
              <a:rPr lang="en-CA" smtClean="0"/>
              <a:t>5</a:t>
            </a:fld>
            <a:endParaRPr lang="en-CA"/>
          </a:p>
        </p:txBody>
      </p:sp>
    </p:spTree>
    <p:extLst>
      <p:ext uri="{BB962C8B-B14F-4D97-AF65-F5344CB8AC3E}">
        <p14:creationId xmlns:p14="http://schemas.microsoft.com/office/powerpoint/2010/main" val="3764055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xfrm>
            <a:off x="384175" y="685800"/>
            <a:ext cx="6091238" cy="3430588"/>
          </a:xfrm>
          <a:solidFill>
            <a:srgbClr val="FFFFFF"/>
          </a:solidFill>
          <a:ln w="12700">
            <a:solidFill>
              <a:srgbClr val="000000"/>
            </a:solidFill>
            <a:miter lim="800000"/>
            <a:headEnd/>
            <a:tailEnd/>
          </a:ln>
        </p:spPr>
      </p:sp>
      <p:sp>
        <p:nvSpPr>
          <p:cNvPr id="283651" name="Rectangle 3"/>
          <p:cNvSpPr>
            <a:spLocks noGrp="1" noChangeArrowheads="1"/>
          </p:cNvSpPr>
          <p:nvPr>
            <p:ph type="body" idx="1"/>
          </p:nvPr>
        </p:nvSpPr>
        <p:spPr bwMode="auto">
          <a:xfrm>
            <a:off x="914619" y="4343103"/>
            <a:ext cx="5028763" cy="4115692"/>
          </a:xfrm>
          <a:prstGeom prst="rect">
            <a:avLst/>
          </a:prstGeom>
          <a:solidFill>
            <a:srgbClr val="FFFFFF"/>
          </a:solidFill>
          <a:ln>
            <a:solidFill>
              <a:srgbClr val="000000"/>
            </a:solidFill>
            <a:miter lim="800000"/>
            <a:headEnd/>
            <a:tailEnd/>
          </a:ln>
        </p:spPr>
        <p:txBody>
          <a:bodyPr lIns="89794" tIns="44897" rIns="89794" bIns="44897"/>
          <a:lstStyle/>
          <a:p>
            <a:endParaRPr lang="zh-CN" altLang="en-US" dirty="0">
              <a:solidFill>
                <a:srgbClr val="FF0000"/>
              </a:solidFill>
              <a:latin typeface="Arial" pitchFamily="34" charset="0"/>
              <a:ea typeface="SimSun" pitchFamily="2" charset="-122"/>
            </a:endParaRPr>
          </a:p>
        </p:txBody>
      </p:sp>
    </p:spTree>
    <p:extLst>
      <p:ext uri="{BB962C8B-B14F-4D97-AF65-F5344CB8AC3E}">
        <p14:creationId xmlns:p14="http://schemas.microsoft.com/office/powerpoint/2010/main" val="1735152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xfrm>
            <a:off x="384175" y="685800"/>
            <a:ext cx="6091238" cy="3430588"/>
          </a:xfrm>
          <a:solidFill>
            <a:srgbClr val="FFFFFF"/>
          </a:solidFill>
          <a:ln w="12700">
            <a:solidFill>
              <a:srgbClr val="000000"/>
            </a:solidFill>
            <a:miter lim="800000"/>
            <a:headEnd/>
            <a:tailEnd/>
          </a:ln>
        </p:spPr>
      </p:sp>
      <p:sp>
        <p:nvSpPr>
          <p:cNvPr id="283651" name="Rectangle 3"/>
          <p:cNvSpPr>
            <a:spLocks noGrp="1" noChangeArrowheads="1"/>
          </p:cNvSpPr>
          <p:nvPr>
            <p:ph type="body" idx="1"/>
          </p:nvPr>
        </p:nvSpPr>
        <p:spPr bwMode="auto">
          <a:xfrm>
            <a:off x="914619" y="4343103"/>
            <a:ext cx="5028763" cy="4115692"/>
          </a:xfrm>
          <a:prstGeom prst="rect">
            <a:avLst/>
          </a:prstGeom>
          <a:solidFill>
            <a:srgbClr val="FFFFFF"/>
          </a:solidFill>
          <a:ln>
            <a:solidFill>
              <a:srgbClr val="000000"/>
            </a:solidFill>
            <a:miter lim="800000"/>
            <a:headEnd/>
            <a:tailEnd/>
          </a:ln>
        </p:spPr>
        <p:txBody>
          <a:bodyPr lIns="89794" tIns="44897" rIns="89794" bIns="44897"/>
          <a:lstStyle/>
          <a:p>
            <a:r>
              <a:rPr lang="en-US" altLang="zh-CN" dirty="0">
                <a:latin typeface="Arial" pitchFamily="34" charset="0"/>
                <a:ea typeface="SimSun" pitchFamily="2" charset="-122"/>
              </a:rPr>
              <a:t>Ghrelin agonists are in development</a:t>
            </a:r>
            <a:r>
              <a:rPr lang="en-US" altLang="zh-CN" baseline="0" dirty="0">
                <a:latin typeface="Arial" pitchFamily="34" charset="0"/>
                <a:ea typeface="SimSun" pitchFamily="2" charset="-122"/>
              </a:rPr>
              <a:t> as prokinetic agents, as well as anabolic agents for cancer cachexia and </a:t>
            </a:r>
            <a:r>
              <a:rPr lang="en-US" altLang="zh-CN" baseline="0" dirty="0" err="1">
                <a:latin typeface="Arial" pitchFamily="34" charset="0"/>
                <a:ea typeface="SimSun" pitchFamily="2" charset="-122"/>
              </a:rPr>
              <a:t>sarcopenia</a:t>
            </a:r>
            <a:r>
              <a:rPr lang="en-US" altLang="zh-CN" baseline="0" dirty="0">
                <a:latin typeface="Arial" pitchFamily="34" charset="0"/>
                <a:ea typeface="SimSun" pitchFamily="2" charset="-122"/>
              </a:rPr>
              <a:t> in frail, elderly patients.</a:t>
            </a:r>
            <a:endParaRPr lang="zh-CN" altLang="en-US" dirty="0">
              <a:latin typeface="Arial" pitchFamily="34" charset="0"/>
              <a:ea typeface="SimSun" pitchFamily="2" charset="-122"/>
            </a:endParaRPr>
          </a:p>
        </p:txBody>
      </p:sp>
    </p:spTree>
    <p:extLst>
      <p:ext uri="{BB962C8B-B14F-4D97-AF65-F5344CB8AC3E}">
        <p14:creationId xmlns:p14="http://schemas.microsoft.com/office/powerpoint/2010/main" val="2566726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763110D1-B07C-784E-98E4-38E1996755AD}" type="slidenum">
              <a:rPr lang="en-US">
                <a:solidFill>
                  <a:prstClr val="black"/>
                </a:solidFill>
                <a:latin typeface="Calibri"/>
              </a:rPr>
              <a:pPr/>
              <a:t>35</a:t>
            </a:fld>
            <a:endParaRPr lang="en-US">
              <a:solidFill>
                <a:prstClr val="black"/>
              </a:solidFill>
              <a:latin typeface="Calibri"/>
            </a:endParaRPr>
          </a:p>
        </p:txBody>
      </p:sp>
    </p:spTree>
    <p:extLst>
      <p:ext uri="{BB962C8B-B14F-4D97-AF65-F5344CB8AC3E}">
        <p14:creationId xmlns:p14="http://schemas.microsoft.com/office/powerpoint/2010/main" val="3563236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763110D1-B07C-784E-98E4-38E1996755AD}" type="slidenum">
              <a:rPr lang="en-US">
                <a:solidFill>
                  <a:prstClr val="black"/>
                </a:solidFill>
                <a:latin typeface="Calibri"/>
              </a:rPr>
              <a:pPr/>
              <a:t>36</a:t>
            </a:fld>
            <a:endParaRPr lang="en-US">
              <a:solidFill>
                <a:prstClr val="black"/>
              </a:solidFill>
              <a:latin typeface="Calibri"/>
            </a:endParaRPr>
          </a:p>
        </p:txBody>
      </p:sp>
    </p:spTree>
    <p:extLst>
      <p:ext uri="{BB962C8B-B14F-4D97-AF65-F5344CB8AC3E}">
        <p14:creationId xmlns:p14="http://schemas.microsoft.com/office/powerpoint/2010/main" val="1503228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424890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Shape 417"/>
          <p:cNvSpPr>
            <a:spLocks noGrp="1" noRot="1" noChangeAspect="1"/>
          </p:cNvSpPr>
          <p:nvPr>
            <p:ph type="sldImg"/>
          </p:nvPr>
        </p:nvSpPr>
        <p:spPr>
          <a:xfrm>
            <a:off x="384175" y="685800"/>
            <a:ext cx="6089650" cy="3429000"/>
          </a:xfrm>
          <a:prstGeom prst="rect">
            <a:avLst/>
          </a:prstGeom>
        </p:spPr>
        <p:txBody>
          <a:bodyPr/>
          <a:lstStyle/>
          <a:p>
            <a:pPr lvl="0"/>
            <a:endParaRPr/>
          </a:p>
        </p:txBody>
      </p:sp>
      <p:sp>
        <p:nvSpPr>
          <p:cNvPr id="418" name="Shape 418"/>
          <p:cNvSpPr>
            <a:spLocks noGrp="1"/>
          </p:cNvSpPr>
          <p:nvPr>
            <p:ph type="body" sz="quarter" idx="1"/>
          </p:nvPr>
        </p:nvSpPr>
        <p:spPr>
          <a:prstGeom prst="rect">
            <a:avLst/>
          </a:prstGeom>
        </p:spPr>
        <p:txBody>
          <a:bodyPr/>
          <a:lstStyle/>
          <a:p>
            <a:pPr lvl="0">
              <a:lnSpc>
                <a:spcPct val="117999"/>
              </a:lnSpc>
              <a:defRPr sz="1800"/>
            </a:pPr>
            <a:r>
              <a:rPr sz="2200"/>
              <a:t>What is the rationale?</a:t>
            </a:r>
          </a:p>
          <a:p>
            <a:pPr lvl="0">
              <a:lnSpc>
                <a:spcPct val="117999"/>
              </a:lnSpc>
              <a:defRPr sz="1800"/>
            </a:pPr>
            <a:r>
              <a:rPr sz="1300">
                <a:latin typeface="+mj-lt"/>
                <a:ea typeface="+mj-ea"/>
                <a:cs typeface="+mj-cs"/>
                <a:sym typeface="Helvetica"/>
              </a:rPr>
              <a:t>The pathophysiology is multifactorial including the severity and etiology of the underlying critical illness, use of narcotic analgesia and other sedatives, decreased blood flow from shock, and use of vasopressors. Gastric dysmotility results in delayed gastric emptying that may place patients at risk of developing complications such as vomiting, aspiration, and ventilator associated pneumonia (VAP).</a:t>
            </a:r>
          </a:p>
        </p:txBody>
      </p:sp>
    </p:spTree>
    <p:extLst>
      <p:ext uri="{BB962C8B-B14F-4D97-AF65-F5344CB8AC3E}">
        <p14:creationId xmlns:p14="http://schemas.microsoft.com/office/powerpoint/2010/main" val="2497621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Shape 431"/>
          <p:cNvSpPr>
            <a:spLocks noGrp="1" noRot="1" noChangeAspect="1"/>
          </p:cNvSpPr>
          <p:nvPr>
            <p:ph type="sldImg"/>
          </p:nvPr>
        </p:nvSpPr>
        <p:spPr>
          <a:xfrm>
            <a:off x="384175" y="685800"/>
            <a:ext cx="6089650" cy="3429000"/>
          </a:xfrm>
          <a:prstGeom prst="rect">
            <a:avLst/>
          </a:prstGeom>
        </p:spPr>
        <p:txBody>
          <a:bodyPr/>
          <a:lstStyle/>
          <a:p>
            <a:pPr lvl="0"/>
            <a:endParaRPr/>
          </a:p>
        </p:txBody>
      </p:sp>
      <p:sp>
        <p:nvSpPr>
          <p:cNvPr id="432" name="Shape 432"/>
          <p:cNvSpPr>
            <a:spLocks noGrp="1"/>
          </p:cNvSpPr>
          <p:nvPr>
            <p:ph type="body" sz="quarter" idx="1"/>
          </p:nvPr>
        </p:nvSpPr>
        <p:spPr>
          <a:prstGeom prst="rect">
            <a:avLst/>
          </a:prstGeom>
        </p:spPr>
        <p:txBody>
          <a:bodyPr/>
          <a:lstStyle/>
          <a:p>
            <a:pPr lvl="0">
              <a:lnSpc>
                <a:spcPct val="117999"/>
              </a:lnSpc>
              <a:defRPr sz="1800"/>
            </a:pPr>
            <a:endParaRPr sz="1300" dirty="0">
              <a:latin typeface="+mj-lt"/>
              <a:ea typeface="+mj-ea"/>
              <a:cs typeface="+mj-cs"/>
              <a:sym typeface="Helvetica"/>
            </a:endParaRPr>
          </a:p>
        </p:txBody>
      </p:sp>
    </p:spTree>
    <p:extLst>
      <p:ext uri="{BB962C8B-B14F-4D97-AF65-F5344CB8AC3E}">
        <p14:creationId xmlns:p14="http://schemas.microsoft.com/office/powerpoint/2010/main" val="3788877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Shape 441"/>
          <p:cNvSpPr>
            <a:spLocks noGrp="1" noRot="1" noChangeAspect="1"/>
          </p:cNvSpPr>
          <p:nvPr>
            <p:ph type="sldImg"/>
          </p:nvPr>
        </p:nvSpPr>
        <p:spPr>
          <a:xfrm>
            <a:off x="384175" y="685800"/>
            <a:ext cx="6089650" cy="3429000"/>
          </a:xfrm>
          <a:prstGeom prst="rect">
            <a:avLst/>
          </a:prstGeom>
        </p:spPr>
        <p:txBody>
          <a:bodyPr/>
          <a:lstStyle/>
          <a:p>
            <a:pPr lvl="0"/>
            <a:endParaRPr/>
          </a:p>
        </p:txBody>
      </p:sp>
      <p:sp>
        <p:nvSpPr>
          <p:cNvPr id="442" name="Shape 442"/>
          <p:cNvSpPr>
            <a:spLocks noGrp="1"/>
          </p:cNvSpPr>
          <p:nvPr>
            <p:ph type="body" sz="quarter" idx="1"/>
          </p:nvPr>
        </p:nvSpPr>
        <p:spPr>
          <a:prstGeom prst="rect">
            <a:avLst/>
          </a:prstGeom>
        </p:spPr>
        <p:txBody>
          <a:bodyPr/>
          <a:lstStyle>
            <a:lvl1pPr>
              <a:lnSpc>
                <a:spcPct val="117999"/>
              </a:lnSpc>
            </a:lvl1pPr>
          </a:lstStyle>
          <a:p>
            <a:pPr lvl="0">
              <a:defRPr sz="1800"/>
            </a:pPr>
            <a:endParaRPr sz="2200" dirty="0"/>
          </a:p>
        </p:txBody>
      </p:sp>
    </p:spTree>
    <p:extLst>
      <p:ext uri="{BB962C8B-B14F-4D97-AF65-F5344CB8AC3E}">
        <p14:creationId xmlns:p14="http://schemas.microsoft.com/office/powerpoint/2010/main" val="7688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Shape 454"/>
          <p:cNvSpPr>
            <a:spLocks noGrp="1" noRot="1" noChangeAspect="1"/>
          </p:cNvSpPr>
          <p:nvPr>
            <p:ph type="sldImg"/>
          </p:nvPr>
        </p:nvSpPr>
        <p:spPr>
          <a:xfrm>
            <a:off x="384175" y="685800"/>
            <a:ext cx="6089650" cy="3429000"/>
          </a:xfrm>
          <a:prstGeom prst="rect">
            <a:avLst/>
          </a:prstGeom>
        </p:spPr>
        <p:txBody>
          <a:bodyPr/>
          <a:lstStyle/>
          <a:p>
            <a:pPr lvl="0"/>
            <a:endParaRPr/>
          </a:p>
        </p:txBody>
      </p:sp>
      <p:sp>
        <p:nvSpPr>
          <p:cNvPr id="455" name="Shape 455"/>
          <p:cNvSpPr>
            <a:spLocks noGrp="1"/>
          </p:cNvSpPr>
          <p:nvPr>
            <p:ph type="body" sz="quarter" idx="1"/>
          </p:nvPr>
        </p:nvSpPr>
        <p:spPr>
          <a:prstGeom prst="rect">
            <a:avLst/>
          </a:prstGeom>
        </p:spPr>
        <p:txBody>
          <a:bodyPr/>
          <a:lstStyle/>
          <a:p>
            <a:pPr lvl="0">
              <a:lnSpc>
                <a:spcPct val="117999"/>
              </a:lnSpc>
              <a:defRPr sz="1800"/>
            </a:pPr>
            <a:endParaRPr sz="1300" dirty="0">
              <a:latin typeface="+mj-lt"/>
              <a:ea typeface="+mj-ea"/>
              <a:cs typeface="+mj-cs"/>
              <a:sym typeface="Helvetica"/>
            </a:endParaRPr>
          </a:p>
        </p:txBody>
      </p:sp>
    </p:spTree>
    <p:extLst>
      <p:ext uri="{BB962C8B-B14F-4D97-AF65-F5344CB8AC3E}">
        <p14:creationId xmlns:p14="http://schemas.microsoft.com/office/powerpoint/2010/main" val="1921236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4081663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r>
              <a:rPr lang="en-CA" sz="2200" dirty="0" smtClean="0">
                <a:effectLst/>
                <a:latin typeface="+mn-lt"/>
                <a:ea typeface="+mn-ea"/>
                <a:cs typeface="+mn-cs"/>
                <a:sym typeface="Helvetica Neue"/>
              </a:rPr>
              <a:t>it also acts topically on the receptors in the intestinal mucosa and is a substrate for tissue </a:t>
            </a:r>
            <a:r>
              <a:rPr lang="en-CA" sz="2200" dirty="0" err="1" smtClean="0">
                <a:effectLst/>
                <a:latin typeface="+mn-lt"/>
                <a:ea typeface="+mn-ea"/>
                <a:cs typeface="+mn-cs"/>
                <a:sym typeface="Helvetica Neue"/>
              </a:rPr>
              <a:t>esterases</a:t>
            </a:r>
            <a:r>
              <a:rPr lang="en-CA" sz="2200" dirty="0" smtClean="0">
                <a:effectLst/>
                <a:latin typeface="+mn-lt"/>
                <a:ea typeface="+mn-ea"/>
                <a:cs typeface="+mn-cs"/>
                <a:sym typeface="Helvetica Neue"/>
              </a:rPr>
              <a:t> and </a:t>
            </a:r>
            <a:r>
              <a:rPr lang="en-CA" sz="2200" dirty="0" err="1" smtClean="0">
                <a:effectLst/>
                <a:latin typeface="+mn-lt"/>
                <a:ea typeface="+mn-ea"/>
                <a:cs typeface="+mn-cs"/>
                <a:sym typeface="Helvetica Neue"/>
              </a:rPr>
              <a:t>pGP</a:t>
            </a:r>
            <a:r>
              <a:rPr lang="en-CA" sz="2200" dirty="0" smtClean="0">
                <a:effectLst/>
                <a:latin typeface="+mn-lt"/>
                <a:ea typeface="+mn-ea"/>
                <a:cs typeface="+mn-cs"/>
                <a:sym typeface="Helvetica Neue"/>
              </a:rPr>
              <a:t> so that very little of the drug is absorbed unlike </a:t>
            </a:r>
            <a:r>
              <a:rPr lang="en-CA" sz="2200" dirty="0" err="1" smtClean="0">
                <a:effectLst/>
                <a:latin typeface="+mn-lt"/>
                <a:ea typeface="+mn-ea"/>
                <a:cs typeface="+mn-cs"/>
                <a:sym typeface="Helvetica Neue"/>
              </a:rPr>
              <a:t>cisapride</a:t>
            </a:r>
            <a:r>
              <a:rPr lang="en-CA" sz="2200" dirty="0" smtClean="0">
                <a:effectLst/>
                <a:latin typeface="+mn-lt"/>
                <a:ea typeface="+mn-ea"/>
                <a:cs typeface="+mn-cs"/>
                <a:sym typeface="Helvetica Neue"/>
              </a:rPr>
              <a:t> which was </a:t>
            </a:r>
            <a:r>
              <a:rPr lang="en-CA" sz="2200" dirty="0" err="1" smtClean="0">
                <a:effectLst/>
                <a:latin typeface="+mn-lt"/>
                <a:ea typeface="+mn-ea"/>
                <a:cs typeface="+mn-cs"/>
                <a:sym typeface="Helvetica Neue"/>
              </a:rPr>
              <a:t>cardiotoxic</a:t>
            </a:r>
            <a:r>
              <a:rPr lang="en-CA" sz="2200" dirty="0" smtClean="0">
                <a:effectLst/>
                <a:latin typeface="+mn-lt"/>
                <a:ea typeface="+mn-ea"/>
                <a:cs typeface="+mn-cs"/>
                <a:sym typeface="Helvetica Neue"/>
              </a:rPr>
              <a:t> and well absorbed. So the important thing is </a:t>
            </a:r>
            <a:r>
              <a:rPr lang="en-CA" sz="2200" dirty="0" err="1" smtClean="0">
                <a:effectLst/>
                <a:latin typeface="+mn-lt"/>
                <a:ea typeface="+mn-ea"/>
                <a:cs typeface="+mn-cs"/>
                <a:sym typeface="Helvetica Neue"/>
              </a:rPr>
              <a:t>naronapride</a:t>
            </a:r>
            <a:r>
              <a:rPr lang="en-CA" sz="2200" dirty="0" smtClean="0">
                <a:effectLst/>
                <a:latin typeface="+mn-lt"/>
                <a:ea typeface="+mn-ea"/>
                <a:cs typeface="+mn-cs"/>
                <a:sym typeface="Helvetica Neue"/>
              </a:rPr>
              <a:t> learnt from the mistakes of </a:t>
            </a:r>
            <a:r>
              <a:rPr lang="en-CA" sz="2200" dirty="0" err="1" smtClean="0">
                <a:effectLst/>
                <a:latin typeface="+mn-lt"/>
                <a:ea typeface="+mn-ea"/>
                <a:cs typeface="+mn-cs"/>
                <a:sym typeface="Helvetica Neue"/>
              </a:rPr>
              <a:t>cisapride</a:t>
            </a:r>
            <a:r>
              <a:rPr lang="en-CA" sz="2200" dirty="0" smtClean="0">
                <a:effectLst/>
                <a:latin typeface="+mn-lt"/>
                <a:ea typeface="+mn-ea"/>
                <a:cs typeface="+mn-cs"/>
                <a:sym typeface="Helvetica Neue"/>
              </a:rPr>
              <a:t> and was designed to have no </a:t>
            </a:r>
            <a:r>
              <a:rPr lang="en-CA" sz="2200" dirty="0" err="1" smtClean="0">
                <a:effectLst/>
                <a:latin typeface="+mn-lt"/>
                <a:ea typeface="+mn-ea"/>
                <a:cs typeface="+mn-cs"/>
                <a:sym typeface="Helvetica Neue"/>
              </a:rPr>
              <a:t>cardiotoxic</a:t>
            </a:r>
            <a:r>
              <a:rPr lang="en-CA" sz="2200" dirty="0" smtClean="0">
                <a:effectLst/>
                <a:latin typeface="+mn-lt"/>
                <a:ea typeface="+mn-ea"/>
                <a:cs typeface="+mn-cs"/>
                <a:sym typeface="Helvetica Neue"/>
              </a:rPr>
              <a:t> effect and to be non absorbable.</a:t>
            </a:r>
          </a:p>
          <a:p>
            <a:r>
              <a:rPr lang="en-CA" sz="2200" dirty="0" smtClean="0">
                <a:effectLst/>
                <a:latin typeface="+mn-lt"/>
                <a:ea typeface="+mn-ea"/>
                <a:cs typeface="+mn-cs"/>
                <a:sym typeface="Helvetica Neue"/>
              </a:rPr>
              <a:t> </a:t>
            </a:r>
          </a:p>
          <a:p>
            <a:r>
              <a:rPr lang="en-CA" sz="2200" dirty="0" err="1" smtClean="0">
                <a:effectLst/>
                <a:latin typeface="+mn-lt"/>
                <a:ea typeface="+mn-ea"/>
                <a:cs typeface="+mn-cs"/>
                <a:sym typeface="Helvetica Neue"/>
              </a:rPr>
              <a:t>Naronapride</a:t>
            </a:r>
            <a:r>
              <a:rPr lang="en-CA" sz="2200" dirty="0" smtClean="0">
                <a:effectLst/>
                <a:latin typeface="+mn-lt"/>
                <a:ea typeface="+mn-ea"/>
                <a:cs typeface="+mn-cs"/>
                <a:sym typeface="Helvetica Neue"/>
              </a:rPr>
              <a:t> also has no effect on the potassium rectifying current (</a:t>
            </a:r>
            <a:r>
              <a:rPr lang="en-CA" sz="2200" dirty="0" err="1" smtClean="0">
                <a:effectLst/>
                <a:latin typeface="+mn-lt"/>
                <a:ea typeface="+mn-ea"/>
                <a:cs typeface="+mn-cs"/>
                <a:sym typeface="Helvetica Neue"/>
              </a:rPr>
              <a:t>hERG</a:t>
            </a:r>
            <a:r>
              <a:rPr lang="en-CA" sz="2200" dirty="0" smtClean="0">
                <a:effectLst/>
                <a:latin typeface="+mn-lt"/>
                <a:ea typeface="+mn-ea"/>
                <a:cs typeface="+mn-cs"/>
                <a:sym typeface="Helvetica Neue"/>
              </a:rPr>
              <a:t>), while </a:t>
            </a:r>
            <a:r>
              <a:rPr lang="en-CA" sz="2200" dirty="0" err="1" smtClean="0">
                <a:effectLst/>
                <a:latin typeface="+mn-lt"/>
                <a:ea typeface="+mn-ea"/>
                <a:cs typeface="+mn-cs"/>
                <a:sym typeface="Helvetica Neue"/>
              </a:rPr>
              <a:t>cisapride</a:t>
            </a:r>
            <a:r>
              <a:rPr lang="en-CA" sz="2200" dirty="0" smtClean="0">
                <a:effectLst/>
                <a:latin typeface="+mn-lt"/>
                <a:ea typeface="+mn-ea"/>
                <a:cs typeface="+mn-cs"/>
                <a:sym typeface="Helvetica Neue"/>
              </a:rPr>
              <a:t> is a potent </a:t>
            </a:r>
            <a:r>
              <a:rPr lang="en-CA" sz="2200" dirty="0" err="1" smtClean="0">
                <a:effectLst/>
                <a:latin typeface="+mn-lt"/>
                <a:ea typeface="+mn-ea"/>
                <a:cs typeface="+mn-cs"/>
                <a:sym typeface="Helvetica Neue"/>
              </a:rPr>
              <a:t>hERG</a:t>
            </a:r>
            <a:r>
              <a:rPr lang="en-CA" sz="2200" dirty="0" smtClean="0">
                <a:effectLst/>
                <a:latin typeface="+mn-lt"/>
                <a:ea typeface="+mn-ea"/>
                <a:cs typeface="+mn-cs"/>
                <a:sym typeface="Helvetica Neue"/>
              </a:rPr>
              <a:t> channel blocker.</a:t>
            </a:r>
          </a:p>
          <a:p>
            <a:r>
              <a:rPr lang="en-CA" sz="2200" dirty="0" smtClean="0">
                <a:effectLst/>
                <a:latin typeface="+mn-lt"/>
                <a:ea typeface="+mn-ea"/>
                <a:cs typeface="+mn-cs"/>
                <a:sym typeface="Helvetica Neue"/>
              </a:rPr>
              <a:t>Our drug acts on the same receptors as </a:t>
            </a:r>
            <a:r>
              <a:rPr lang="en-CA" sz="2200" dirty="0" err="1" smtClean="0">
                <a:effectLst/>
                <a:latin typeface="+mn-lt"/>
                <a:ea typeface="+mn-ea"/>
                <a:cs typeface="+mn-cs"/>
                <a:sym typeface="Helvetica Neue"/>
              </a:rPr>
              <a:t>cisapride</a:t>
            </a:r>
            <a:r>
              <a:rPr lang="en-CA" sz="2200" dirty="0" smtClean="0">
                <a:effectLst/>
                <a:latin typeface="+mn-lt"/>
                <a:ea typeface="+mn-ea"/>
                <a:cs typeface="+mn-cs"/>
                <a:sym typeface="Helvetica Neue"/>
              </a:rPr>
              <a:t>. However unlike </a:t>
            </a:r>
            <a:r>
              <a:rPr lang="en-CA" sz="2200" dirty="0" err="1" smtClean="0">
                <a:effectLst/>
                <a:latin typeface="+mn-lt"/>
                <a:ea typeface="+mn-ea"/>
                <a:cs typeface="+mn-cs"/>
                <a:sym typeface="Helvetica Neue"/>
              </a:rPr>
              <a:t>cisapride</a:t>
            </a:r>
            <a:r>
              <a:rPr lang="en-CA" sz="2200" dirty="0" smtClean="0">
                <a:effectLst/>
                <a:latin typeface="+mn-lt"/>
                <a:ea typeface="+mn-ea"/>
                <a:cs typeface="+mn-cs"/>
                <a:sym typeface="Helvetica Neue"/>
              </a:rPr>
              <a:t> it has no effect on the heart and is effectively non absorbable and only acts topically on the surface of the mucosa</a:t>
            </a:r>
          </a:p>
          <a:p>
            <a:r>
              <a:rPr lang="en-CA" sz="2200" dirty="0" smtClean="0">
                <a:effectLst/>
                <a:latin typeface="+mn-lt"/>
                <a:ea typeface="+mn-ea"/>
                <a:cs typeface="+mn-cs"/>
                <a:sym typeface="Helvetica Neue"/>
              </a:rPr>
              <a:t> </a:t>
            </a:r>
          </a:p>
          <a:p>
            <a:r>
              <a:rPr lang="en-CA" sz="2200" dirty="0" smtClean="0">
                <a:effectLst/>
                <a:latin typeface="+mn-lt"/>
                <a:ea typeface="+mn-ea"/>
                <a:cs typeface="+mn-cs"/>
                <a:sym typeface="Helvetica Neue"/>
              </a:rPr>
              <a:t>Good luck</a:t>
            </a:r>
          </a:p>
          <a:p>
            <a:r>
              <a:rPr lang="en-CA" sz="2200" dirty="0" smtClean="0">
                <a:effectLst/>
                <a:latin typeface="+mn-lt"/>
                <a:ea typeface="+mn-ea"/>
                <a:cs typeface="+mn-cs"/>
                <a:sym typeface="Helvetica Neue"/>
              </a:rPr>
              <a:t> </a:t>
            </a:r>
          </a:p>
          <a:p>
            <a:r>
              <a:rPr lang="en-CA" sz="2200" dirty="0" smtClean="0">
                <a:effectLst/>
                <a:latin typeface="+mn-lt"/>
                <a:ea typeface="+mn-ea"/>
                <a:cs typeface="+mn-cs"/>
                <a:sym typeface="Helvetica Neue"/>
              </a:rPr>
              <a:t>Peter</a:t>
            </a:r>
          </a:p>
          <a:p>
            <a:r>
              <a:rPr lang="en-CA" sz="2200" dirty="0" smtClean="0">
                <a:effectLst/>
                <a:latin typeface="+mn-lt"/>
                <a:ea typeface="+mn-ea"/>
                <a:cs typeface="+mn-cs"/>
                <a:sym typeface="Helvetica Neue"/>
              </a:rPr>
              <a:t> </a:t>
            </a:r>
          </a:p>
          <a:p>
            <a:endParaRPr lang="en-CA" dirty="0"/>
          </a:p>
        </p:txBody>
      </p:sp>
    </p:spTree>
    <p:extLst>
      <p:ext uri="{BB962C8B-B14F-4D97-AF65-F5344CB8AC3E}">
        <p14:creationId xmlns:p14="http://schemas.microsoft.com/office/powerpoint/2010/main" val="1189844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42644326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8" name="Shape 8"/>
          <p:cNvSpPr/>
          <p:nvPr/>
        </p:nvSpPr>
        <p:spPr>
          <a:xfrm>
            <a:off x="376669" y="4562854"/>
            <a:ext cx="11433372" cy="1801337"/>
          </a:xfrm>
          <a:prstGeom prst="rect">
            <a:avLst/>
          </a:prstGeom>
          <a:solidFill>
            <a:srgbClr val="073E87"/>
          </a:solidFill>
          <a:ln w="12700">
            <a:miter lim="400000"/>
          </a:ln>
        </p:spPr>
        <p:txBody>
          <a:bodyPr lIns="0" tIns="0" rIns="0" bIns="0" anchor="ctr"/>
          <a:lstStyle/>
          <a:p>
            <a:pPr lvl="0" algn="ctr">
              <a:defRPr>
                <a:solidFill>
                  <a:srgbClr val="FFFFFF"/>
                </a:solidFill>
                <a:latin typeface="Rockwell"/>
                <a:ea typeface="Rockwell"/>
                <a:cs typeface="Rockwell"/>
                <a:sym typeface="Rockwell"/>
              </a:defRPr>
            </a:pPr>
            <a:endParaRPr/>
          </a:p>
        </p:txBody>
      </p:sp>
      <p:sp>
        <p:nvSpPr>
          <p:cNvPr id="9" name="Shape 9"/>
          <p:cNvSpPr>
            <a:spLocks noGrp="1"/>
          </p:cNvSpPr>
          <p:nvPr>
            <p:ph type="title"/>
          </p:nvPr>
        </p:nvSpPr>
        <p:spPr>
          <a:xfrm>
            <a:off x="888728" y="4781467"/>
            <a:ext cx="10543769" cy="589517"/>
          </a:xfrm>
          <a:prstGeom prst="rect">
            <a:avLst/>
          </a:prstGeom>
        </p:spPr>
        <p:txBody>
          <a:bodyPr anchor="t"/>
          <a:lstStyle>
            <a:lvl1pPr>
              <a:defRPr>
                <a:solidFill>
                  <a:srgbClr val="FFFFFF"/>
                </a:solidFill>
              </a:defRPr>
            </a:lvl1pPr>
          </a:lstStyle>
          <a:p>
            <a:pPr lvl="0">
              <a:defRPr sz="1800">
                <a:solidFill>
                  <a:srgbClr val="000000"/>
                </a:solidFill>
              </a:defRPr>
            </a:pPr>
            <a:r>
              <a:rPr sz="3200">
                <a:solidFill>
                  <a:srgbClr val="FFFFFF"/>
                </a:solidFill>
              </a:rPr>
              <a:t>Title Text</a:t>
            </a:r>
          </a:p>
        </p:txBody>
      </p:sp>
      <p:sp>
        <p:nvSpPr>
          <p:cNvPr id="10" name="Shape 10"/>
          <p:cNvSpPr>
            <a:spLocks noGrp="1"/>
          </p:cNvSpPr>
          <p:nvPr>
            <p:ph type="body" idx="1"/>
          </p:nvPr>
        </p:nvSpPr>
        <p:spPr>
          <a:xfrm>
            <a:off x="888728" y="5370981"/>
            <a:ext cx="10543769" cy="1487021"/>
          </a:xfrm>
          <a:prstGeom prst="rect">
            <a:avLst/>
          </a:prstGeom>
        </p:spPr>
        <p:txBody>
          <a:bodyPr/>
          <a:lstStyle>
            <a:lvl1pPr marL="0" indent="0">
              <a:spcBef>
                <a:spcPts val="300"/>
              </a:spcBef>
              <a:buClrTx/>
              <a:buSzTx/>
              <a:buFontTx/>
              <a:buNone/>
              <a:defRPr sz="1400">
                <a:solidFill>
                  <a:srgbClr val="FFFFFF"/>
                </a:solidFill>
              </a:defRPr>
            </a:lvl1pPr>
            <a:lvl2pPr marL="0" indent="0">
              <a:spcBef>
                <a:spcPts val="300"/>
              </a:spcBef>
              <a:buClrTx/>
              <a:buSzTx/>
              <a:buFontTx/>
              <a:buNone/>
              <a:defRPr sz="1400">
                <a:solidFill>
                  <a:srgbClr val="FFFFFF"/>
                </a:solidFill>
              </a:defRPr>
            </a:lvl2pPr>
            <a:lvl3pPr marL="0" indent="0">
              <a:spcBef>
                <a:spcPts val="300"/>
              </a:spcBef>
              <a:buClrTx/>
              <a:buSzTx/>
              <a:buFontTx/>
              <a:buNone/>
              <a:defRPr sz="1400">
                <a:solidFill>
                  <a:srgbClr val="FFFFFF"/>
                </a:solidFill>
              </a:defRPr>
            </a:lvl3pPr>
            <a:lvl4pPr marL="0" indent="0">
              <a:spcBef>
                <a:spcPts val="300"/>
              </a:spcBef>
              <a:buClrTx/>
              <a:buSzTx/>
              <a:buFontTx/>
              <a:buNone/>
              <a:defRPr sz="1400">
                <a:solidFill>
                  <a:srgbClr val="FFFFFF"/>
                </a:solidFill>
              </a:defRPr>
            </a:lvl4pPr>
            <a:lvl5pPr marL="0" indent="0">
              <a:spcBef>
                <a:spcPts val="300"/>
              </a:spcBef>
              <a:buClrTx/>
              <a:buSzTx/>
              <a:buFontTx/>
              <a:buNone/>
              <a:defRPr sz="1400">
                <a:solidFill>
                  <a:srgbClr val="FFFFFF"/>
                </a:solidFill>
              </a:defRPr>
            </a:lvl5pPr>
          </a:lstStyle>
          <a:p>
            <a:pPr lvl="0">
              <a:defRPr sz="1800">
                <a:solidFill>
                  <a:srgbClr val="000000"/>
                </a:solidFill>
              </a:defRPr>
            </a:pPr>
            <a:r>
              <a:rPr sz="1400">
                <a:solidFill>
                  <a:srgbClr val="FFFFFF"/>
                </a:solidFill>
              </a:rPr>
              <a:t>Body Level One</a:t>
            </a:r>
          </a:p>
          <a:p>
            <a:pPr lvl="1">
              <a:defRPr sz="1800">
                <a:solidFill>
                  <a:srgbClr val="000000"/>
                </a:solidFill>
              </a:defRPr>
            </a:pPr>
            <a:r>
              <a:rPr sz="1400">
                <a:solidFill>
                  <a:srgbClr val="FFFFFF"/>
                </a:solidFill>
              </a:rPr>
              <a:t>Body Level Two</a:t>
            </a:r>
          </a:p>
          <a:p>
            <a:pPr lvl="2">
              <a:defRPr sz="1800">
                <a:solidFill>
                  <a:srgbClr val="000000"/>
                </a:solidFill>
              </a:defRPr>
            </a:pPr>
            <a:r>
              <a:rPr sz="1400">
                <a:solidFill>
                  <a:srgbClr val="FFFFFF"/>
                </a:solidFill>
              </a:rPr>
              <a:t>Body Level Three</a:t>
            </a:r>
          </a:p>
          <a:p>
            <a:pPr lvl="3">
              <a:defRPr sz="1800">
                <a:solidFill>
                  <a:srgbClr val="000000"/>
                </a:solidFill>
              </a:defRPr>
            </a:pPr>
            <a:r>
              <a:rPr sz="1400">
                <a:solidFill>
                  <a:srgbClr val="FFFFFF"/>
                </a:solidFill>
              </a:rPr>
              <a:t>Body Level Four</a:t>
            </a:r>
          </a:p>
          <a:p>
            <a:pPr lvl="4">
              <a:defRPr sz="1800">
                <a:solidFill>
                  <a:srgbClr val="000000"/>
                </a:solidFill>
              </a:defRPr>
            </a:pPr>
            <a:r>
              <a:rPr sz="1400">
                <a:solidFill>
                  <a:srgbClr val="FFFFFF"/>
                </a:solidFill>
              </a:rPr>
              <a:t>Body Level Five</a:t>
            </a:r>
          </a:p>
        </p:txBody>
      </p:sp>
      <p:sp>
        <p:nvSpPr>
          <p:cNvPr id="11" name="Shape 11"/>
          <p:cNvSpPr/>
          <p:nvPr/>
        </p:nvSpPr>
        <p:spPr>
          <a:xfrm>
            <a:off x="376669" y="6431567"/>
            <a:ext cx="11433372" cy="191990"/>
          </a:xfrm>
          <a:prstGeom prst="rect">
            <a:avLst/>
          </a:prstGeom>
          <a:solidFill>
            <a:srgbClr val="31B6FD"/>
          </a:solidFill>
          <a:ln w="12700">
            <a:miter lim="400000"/>
          </a:ln>
        </p:spPr>
        <p:txBody>
          <a:bodyPr lIns="0" tIns="0" rIns="0" bIns="0" anchor="ctr"/>
          <a:lstStyle/>
          <a:p>
            <a:pPr lvl="0" algn="ctr">
              <a:defRPr>
                <a:solidFill>
                  <a:srgbClr val="FFFFFF"/>
                </a:solidFill>
                <a:latin typeface="Rockwell"/>
                <a:ea typeface="Rockwell"/>
                <a:cs typeface="Rockwell"/>
                <a:sym typeface="Rockwell"/>
              </a:defRPr>
            </a:pPr>
            <a:endParaRPr/>
          </a:p>
        </p:txBody>
      </p:sp>
      <p:pic>
        <p:nvPicPr>
          <p:cNvPr id="12" name="image1.jpeg" descr="CD_418062.jpg"/>
          <p:cNvPicPr/>
          <p:nvPr/>
        </p:nvPicPr>
        <p:blipFill>
          <a:blip r:embed="rId2">
            <a:extLst/>
          </a:blip>
          <a:srcRect t="30504" b="14372"/>
          <a:stretch>
            <a:fillRect/>
          </a:stretch>
        </p:blipFill>
        <p:spPr>
          <a:xfrm>
            <a:off x="376667" y="228600"/>
            <a:ext cx="5048163" cy="4187953"/>
          </a:xfrm>
          <a:prstGeom prst="rect">
            <a:avLst/>
          </a:prstGeom>
          <a:ln w="12700">
            <a:miter lim="400000"/>
          </a:ln>
        </p:spPr>
      </p:pic>
      <p:pic>
        <p:nvPicPr>
          <p:cNvPr id="13" name="image2.jpeg" descr="cv_AVISTA_OR_1090_2012.tif"/>
          <p:cNvPicPr/>
          <p:nvPr/>
        </p:nvPicPr>
        <p:blipFill>
          <a:blip r:embed="rId3">
            <a:extLst/>
          </a:blip>
          <a:srcRect l="32736"/>
          <a:stretch>
            <a:fillRect/>
          </a:stretch>
        </p:blipFill>
        <p:spPr>
          <a:xfrm>
            <a:off x="7738643" y="228600"/>
            <a:ext cx="2057404" cy="2039113"/>
          </a:xfrm>
          <a:prstGeom prst="rect">
            <a:avLst/>
          </a:prstGeom>
          <a:ln w="12700">
            <a:miter lim="400000"/>
          </a:ln>
        </p:spPr>
      </p:pic>
      <p:pic>
        <p:nvPicPr>
          <p:cNvPr id="14" name="image3.jpeg" descr="IndexOpen-881627_HR_RF.jpg"/>
          <p:cNvPicPr/>
          <p:nvPr/>
        </p:nvPicPr>
        <p:blipFill>
          <a:blip r:embed="rId4">
            <a:extLst/>
          </a:blip>
          <a:srcRect b="19545"/>
          <a:stretch>
            <a:fillRect/>
          </a:stretch>
        </p:blipFill>
        <p:spPr>
          <a:xfrm>
            <a:off x="7738643" y="2377438"/>
            <a:ext cx="2057403" cy="2039115"/>
          </a:xfrm>
          <a:prstGeom prst="rect">
            <a:avLst/>
          </a:prstGeom>
          <a:ln w="12700">
            <a:miter lim="400000"/>
          </a:ln>
        </p:spPr>
      </p:pic>
      <p:pic>
        <p:nvPicPr>
          <p:cNvPr id="15" name="image4.jpeg" descr="IndexOpen-1097626_HR_RF.jpg"/>
          <p:cNvPicPr/>
          <p:nvPr/>
        </p:nvPicPr>
        <p:blipFill>
          <a:blip r:embed="rId5">
            <a:extLst/>
          </a:blip>
          <a:srcRect t="21339" b="12593"/>
          <a:stretch>
            <a:fillRect/>
          </a:stretch>
        </p:blipFill>
        <p:spPr>
          <a:xfrm>
            <a:off x="5560593" y="2377438"/>
            <a:ext cx="2057404" cy="2039114"/>
          </a:xfrm>
          <a:prstGeom prst="rect">
            <a:avLst/>
          </a:prstGeom>
          <a:ln w="12700">
            <a:miter lim="400000"/>
          </a:ln>
        </p:spPr>
      </p:pic>
      <p:pic>
        <p:nvPicPr>
          <p:cNvPr id="16" name="image5.jpeg" descr="ThinkStock 56361130.jpg"/>
          <p:cNvPicPr/>
          <p:nvPr/>
        </p:nvPicPr>
        <p:blipFill>
          <a:blip r:embed="rId6">
            <a:extLst/>
          </a:blip>
          <a:srcRect l="32845"/>
          <a:stretch>
            <a:fillRect/>
          </a:stretch>
        </p:blipFill>
        <p:spPr>
          <a:xfrm>
            <a:off x="5560595" y="228600"/>
            <a:ext cx="2057401" cy="2042275"/>
          </a:xfrm>
          <a:prstGeom prst="rect">
            <a:avLst/>
          </a:prstGeom>
          <a:ln w="12700">
            <a:miter lim="400000"/>
          </a:ln>
        </p:spPr>
      </p:pic>
      <p:sp>
        <p:nvSpPr>
          <p:cNvPr id="17" name="Shape 17"/>
          <p:cNvSpPr/>
          <p:nvPr/>
        </p:nvSpPr>
        <p:spPr>
          <a:xfrm>
            <a:off x="9931812" y="228598"/>
            <a:ext cx="1878230" cy="4187956"/>
          </a:xfrm>
          <a:prstGeom prst="rect">
            <a:avLst/>
          </a:prstGeom>
          <a:solidFill>
            <a:srgbClr val="31B6FD"/>
          </a:solidFill>
          <a:ln w="12700">
            <a:miter lim="400000"/>
          </a:ln>
        </p:spPr>
        <p:txBody>
          <a:bodyPr lIns="0" tIns="0" rIns="0" bIns="0" anchor="ctr"/>
          <a:lstStyle/>
          <a:p>
            <a:pPr lvl="0" algn="ctr">
              <a:defRPr>
                <a:solidFill>
                  <a:srgbClr val="FFFFFF"/>
                </a:solidFill>
                <a:latin typeface="Rockwell"/>
                <a:ea typeface="Rockwell"/>
                <a:cs typeface="Rockwell"/>
                <a:sym typeface="Rockwell"/>
              </a:defRPr>
            </a:pPr>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Blank 0">
    <p:spTree>
      <p:nvGrpSpPr>
        <p:cNvPr id="1" name=""/>
        <p:cNvGrpSpPr/>
        <p:nvPr/>
      </p:nvGrpSpPr>
      <p:grpSpPr>
        <a:xfrm>
          <a:off x="0" y="0"/>
          <a:ext cx="0" cy="0"/>
          <a:chOff x="0" y="0"/>
          <a:chExt cx="0" cy="0"/>
        </a:xfrm>
      </p:grpSpPr>
      <p:sp>
        <p:nvSpPr>
          <p:cNvPr id="62" name="Shape 6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2 Pictures with Caption">
    <p:spTree>
      <p:nvGrpSpPr>
        <p:cNvPr id="1" name=""/>
        <p:cNvGrpSpPr/>
        <p:nvPr/>
      </p:nvGrpSpPr>
      <p:grpSpPr>
        <a:xfrm>
          <a:off x="0" y="0"/>
          <a:ext cx="0" cy="0"/>
          <a:chOff x="0" y="0"/>
          <a:chExt cx="0" cy="0"/>
        </a:xfrm>
      </p:grpSpPr>
      <p:sp>
        <p:nvSpPr>
          <p:cNvPr id="64" name="Shape 64"/>
          <p:cNvSpPr/>
          <p:nvPr/>
        </p:nvSpPr>
        <p:spPr>
          <a:xfrm>
            <a:off x="125401" y="6366042"/>
            <a:ext cx="11819154" cy="313601"/>
          </a:xfrm>
          <a:prstGeom prst="rect">
            <a:avLst/>
          </a:prstGeom>
          <a:solidFill>
            <a:srgbClr val="FFFFFF"/>
          </a:solidFill>
          <a:ln>
            <a:solidFill>
              <a:srgbClr val="FFFFFF"/>
            </a:solidFill>
          </a:ln>
        </p:spPr>
        <p:txBody>
          <a:bodyPr lIns="0" tIns="0" rIns="0" bIns="0" anchor="ctr"/>
          <a:lstStyle/>
          <a:p>
            <a:pPr lvl="0" algn="ctr">
              <a:defRPr>
                <a:solidFill>
                  <a:srgbClr val="FFFFFF"/>
                </a:solidFill>
                <a:latin typeface="Rockwell"/>
                <a:ea typeface="Rockwell"/>
                <a:cs typeface="Rockwell"/>
                <a:sym typeface="Rockwell"/>
              </a:defRPr>
            </a:pPr>
            <a:endParaRPr/>
          </a:p>
        </p:txBody>
      </p:sp>
      <p:sp>
        <p:nvSpPr>
          <p:cNvPr id="65" name="Shape 65"/>
          <p:cNvSpPr/>
          <p:nvPr/>
        </p:nvSpPr>
        <p:spPr>
          <a:xfrm>
            <a:off x="376667" y="228598"/>
            <a:ext cx="9220997" cy="6345942"/>
          </a:xfrm>
          <a:prstGeom prst="rect">
            <a:avLst/>
          </a:prstGeom>
          <a:solidFill>
            <a:srgbClr val="073E87"/>
          </a:solidFill>
          <a:ln w="12700">
            <a:miter lim="400000"/>
          </a:ln>
        </p:spPr>
        <p:txBody>
          <a:bodyPr lIns="0" tIns="0" rIns="0" bIns="0" anchor="ctr"/>
          <a:lstStyle/>
          <a:p>
            <a:pPr lvl="0" algn="ctr">
              <a:defRPr>
                <a:solidFill>
                  <a:srgbClr val="FFFFFF"/>
                </a:solidFill>
                <a:latin typeface="Rockwell"/>
                <a:ea typeface="Rockwell"/>
                <a:cs typeface="Rockwell"/>
                <a:sym typeface="Rockwell"/>
              </a:defRPr>
            </a:pPr>
            <a:endParaRPr/>
          </a:p>
        </p:txBody>
      </p:sp>
      <p:sp>
        <p:nvSpPr>
          <p:cNvPr id="66" name="Shape 66"/>
          <p:cNvSpPr>
            <a:spLocks noGrp="1"/>
          </p:cNvSpPr>
          <p:nvPr>
            <p:ph type="title"/>
          </p:nvPr>
        </p:nvSpPr>
        <p:spPr>
          <a:xfrm>
            <a:off x="747637" y="0"/>
            <a:ext cx="8240005" cy="3733800"/>
          </a:xfrm>
          <a:prstGeom prst="rect">
            <a:avLst/>
          </a:prstGeom>
        </p:spPr>
        <p:txBody>
          <a:bodyPr>
            <a:normAutofit/>
          </a:bodyPr>
          <a:lstStyle>
            <a:lvl1pPr>
              <a:defRPr>
                <a:solidFill>
                  <a:srgbClr val="FFFFFF"/>
                </a:solidFill>
              </a:defRPr>
            </a:lvl1pPr>
          </a:lstStyle>
          <a:p>
            <a:pPr lvl="0">
              <a:defRPr sz="1800">
                <a:solidFill>
                  <a:srgbClr val="000000"/>
                </a:solidFill>
              </a:defRPr>
            </a:pPr>
            <a:r>
              <a:rPr sz="3200">
                <a:solidFill>
                  <a:srgbClr val="FFFFFF"/>
                </a:solidFill>
              </a:rPr>
              <a:t>Title Text</a:t>
            </a:r>
          </a:p>
        </p:txBody>
      </p:sp>
      <p:sp>
        <p:nvSpPr>
          <p:cNvPr id="67" name="Shape 67"/>
          <p:cNvSpPr>
            <a:spLocks noGrp="1"/>
          </p:cNvSpPr>
          <p:nvPr>
            <p:ph type="body" idx="1"/>
          </p:nvPr>
        </p:nvSpPr>
        <p:spPr>
          <a:xfrm>
            <a:off x="748356" y="3733801"/>
            <a:ext cx="8237278" cy="3124202"/>
          </a:xfrm>
          <a:prstGeom prst="rect">
            <a:avLst/>
          </a:prstGeom>
        </p:spPr>
        <p:txBody>
          <a:bodyPr/>
          <a:lstStyle>
            <a:lvl1pPr marL="0" indent="0">
              <a:spcBef>
                <a:spcPts val="600"/>
              </a:spcBef>
              <a:buClrTx/>
              <a:buSzTx/>
              <a:buFontTx/>
              <a:buNone/>
              <a:defRPr sz="1800">
                <a:solidFill>
                  <a:srgbClr val="FFFFFF"/>
                </a:solidFill>
              </a:defRPr>
            </a:lvl1pPr>
            <a:lvl2pPr marL="0" indent="0">
              <a:spcBef>
                <a:spcPts val="600"/>
              </a:spcBef>
              <a:buClrTx/>
              <a:buSzTx/>
              <a:buFontTx/>
              <a:buNone/>
              <a:defRPr sz="1800">
                <a:solidFill>
                  <a:srgbClr val="FFFFFF"/>
                </a:solidFill>
              </a:defRPr>
            </a:lvl2pPr>
            <a:lvl3pPr marL="0" indent="0">
              <a:spcBef>
                <a:spcPts val="600"/>
              </a:spcBef>
              <a:buClrTx/>
              <a:buSzTx/>
              <a:buFontTx/>
              <a:buNone/>
              <a:defRPr sz="1800">
                <a:solidFill>
                  <a:srgbClr val="FFFFFF"/>
                </a:solidFill>
              </a:defRPr>
            </a:lvl3pPr>
            <a:lvl4pPr marL="0" indent="0">
              <a:spcBef>
                <a:spcPts val="600"/>
              </a:spcBef>
              <a:buClrTx/>
              <a:buSzTx/>
              <a:buFontTx/>
              <a:buNone/>
              <a:defRPr sz="1800">
                <a:solidFill>
                  <a:srgbClr val="FFFFFF"/>
                </a:solidFill>
              </a:defRPr>
            </a:lvl4pPr>
            <a:lvl5pPr marL="0" indent="0">
              <a:spcBef>
                <a:spcPts val="600"/>
              </a:spcBef>
              <a:buClrTx/>
              <a:buSzTx/>
              <a:buFontTx/>
              <a:buNone/>
              <a:defRPr sz="1800">
                <a:solidFill>
                  <a:srgbClr val="FFFFFF"/>
                </a:solidFill>
              </a:defRPr>
            </a:lvl5pPr>
          </a:lstStyle>
          <a:p>
            <a:pPr lvl="0">
              <a:defRPr>
                <a:solidFill>
                  <a:srgbClr val="000000"/>
                </a:solidFill>
              </a:defRPr>
            </a:pPr>
            <a:r>
              <a:rPr>
                <a:solidFill>
                  <a:srgbClr val="FFFFFF"/>
                </a:solidFill>
              </a:rPr>
              <a:t>Body Level One</a:t>
            </a:r>
          </a:p>
          <a:p>
            <a:pPr lvl="1">
              <a:defRPr>
                <a:solidFill>
                  <a:srgbClr val="000000"/>
                </a:solidFill>
              </a:defRPr>
            </a:pPr>
            <a:r>
              <a:rPr>
                <a:solidFill>
                  <a:srgbClr val="FFFFFF"/>
                </a:solidFill>
              </a:rPr>
              <a:t>Body Level Two</a:t>
            </a:r>
          </a:p>
          <a:p>
            <a:pPr lvl="2">
              <a:defRPr>
                <a:solidFill>
                  <a:srgbClr val="000000"/>
                </a:solidFill>
              </a:defRPr>
            </a:pPr>
            <a:r>
              <a:rPr>
                <a:solidFill>
                  <a:srgbClr val="FFFFFF"/>
                </a:solidFill>
              </a:rPr>
              <a:t>Body Level Three</a:t>
            </a:r>
          </a:p>
          <a:p>
            <a:pPr lvl="3">
              <a:defRPr>
                <a:solidFill>
                  <a:srgbClr val="000000"/>
                </a:solidFill>
              </a:defRPr>
            </a:pPr>
            <a:r>
              <a:rPr>
                <a:solidFill>
                  <a:srgbClr val="FFFFFF"/>
                </a:solidFill>
              </a:rPr>
              <a:t>Body Level Four</a:t>
            </a:r>
          </a:p>
          <a:p>
            <a:pPr lvl="4">
              <a:defRPr>
                <a:solidFill>
                  <a:srgbClr val="000000"/>
                </a:solidFill>
              </a:defRPr>
            </a:pPr>
            <a:r>
              <a:rPr>
                <a:solidFill>
                  <a:srgbClr val="FFFFFF"/>
                </a:solidFill>
              </a:rPr>
              <a:t>Body Level Five</a:t>
            </a:r>
          </a:p>
        </p:txBody>
      </p:sp>
      <p:pic>
        <p:nvPicPr>
          <p:cNvPr id="68" name="image6.jpeg" descr="PhotosToGo 15624704.jpg"/>
          <p:cNvPicPr/>
          <p:nvPr/>
        </p:nvPicPr>
        <p:blipFill>
          <a:blip r:embed="rId2">
            <a:extLst/>
          </a:blip>
          <a:srcRect l="23171" r="9322"/>
          <a:stretch>
            <a:fillRect/>
          </a:stretch>
        </p:blipFill>
        <p:spPr>
          <a:xfrm>
            <a:off x="9742406" y="4535423"/>
            <a:ext cx="2057403" cy="2039115"/>
          </a:xfrm>
          <a:prstGeom prst="rect">
            <a:avLst/>
          </a:prstGeom>
          <a:ln w="12700">
            <a:miter lim="400000"/>
          </a:ln>
        </p:spPr>
      </p:pic>
      <p:sp>
        <p:nvSpPr>
          <p:cNvPr id="69" name="Shape 69"/>
          <p:cNvSpPr/>
          <p:nvPr/>
        </p:nvSpPr>
        <p:spPr>
          <a:xfrm>
            <a:off x="9742406" y="228600"/>
            <a:ext cx="2057403" cy="2039112"/>
          </a:xfrm>
          <a:prstGeom prst="rect">
            <a:avLst/>
          </a:prstGeom>
          <a:solidFill>
            <a:srgbClr val="31B6FD"/>
          </a:solidFill>
          <a:ln w="12700">
            <a:miter lim="400000"/>
          </a:ln>
        </p:spPr>
        <p:txBody>
          <a:bodyPr lIns="0" tIns="0" rIns="0" bIns="0" anchor="ctr"/>
          <a:lstStyle/>
          <a:p>
            <a:pPr lvl="0" algn="ctr">
              <a:defRPr>
                <a:solidFill>
                  <a:srgbClr val="FFFFFF"/>
                </a:solidFill>
                <a:latin typeface="Rockwell"/>
                <a:ea typeface="Rockwell"/>
                <a:cs typeface="Rockwell"/>
                <a:sym typeface="Rockwell"/>
              </a:defRPr>
            </a:pPr>
            <a:endParaRPr/>
          </a:p>
        </p:txBody>
      </p:sp>
      <p:pic>
        <p:nvPicPr>
          <p:cNvPr id="70" name="image7.jpeg" descr="42-20137214.tif"/>
          <p:cNvPicPr/>
          <p:nvPr/>
        </p:nvPicPr>
        <p:blipFill>
          <a:blip r:embed="rId3">
            <a:extLst/>
          </a:blip>
          <a:srcRect t="28103" b="5823"/>
          <a:stretch>
            <a:fillRect/>
          </a:stretch>
        </p:blipFill>
        <p:spPr>
          <a:xfrm>
            <a:off x="9742406" y="2374941"/>
            <a:ext cx="2057403" cy="2039112"/>
          </a:xfrm>
          <a:prstGeom prst="rect">
            <a:avLst/>
          </a:prstGeom>
          <a:ln w="12700">
            <a:miter lim="400000"/>
          </a:ln>
        </p:spPr>
      </p:pic>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Content">
    <p:spTree>
      <p:nvGrpSpPr>
        <p:cNvPr id="1" name=""/>
        <p:cNvGrpSpPr/>
        <p:nvPr/>
      </p:nvGrpSpPr>
      <p:grpSpPr>
        <a:xfrm>
          <a:off x="0" y="0"/>
          <a:ext cx="0" cy="0"/>
          <a:chOff x="0" y="0"/>
          <a:chExt cx="0" cy="0"/>
        </a:xfrm>
      </p:grpSpPr>
      <p:sp>
        <p:nvSpPr>
          <p:cNvPr id="72" name="Shape 72"/>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73" name="Shape 73"/>
          <p:cNvSpPr>
            <a:spLocks noGrp="1"/>
          </p:cNvSpPr>
          <p:nvPr>
            <p:ph type="title"/>
          </p:nvPr>
        </p:nvSpPr>
        <p:spPr>
          <a:xfrm>
            <a:off x="504343" y="373379"/>
            <a:ext cx="11173088" cy="266701"/>
          </a:xfrm>
          <a:prstGeom prst="rect">
            <a:avLst/>
          </a:prstGeom>
        </p:spPr>
        <p:txBody>
          <a:bodyPr anchor="t"/>
          <a:lstStyle/>
          <a:p>
            <a:pPr lvl="0">
              <a:defRPr sz="1800">
                <a:solidFill>
                  <a:srgbClr val="000000"/>
                </a:solidFill>
              </a:defRPr>
            </a:pPr>
            <a:r>
              <a:rPr sz="3200">
                <a:solidFill>
                  <a:srgbClr val="073E87"/>
                </a:solidFill>
              </a:rPr>
              <a:t>Title Text</a:t>
            </a:r>
          </a:p>
        </p:txBody>
      </p:sp>
      <p:sp>
        <p:nvSpPr>
          <p:cNvPr id="74" name="Shape 74"/>
          <p:cNvSpPr>
            <a:spLocks noGrp="1"/>
          </p:cNvSpPr>
          <p:nvPr>
            <p:ph type="body" idx="1"/>
          </p:nvPr>
        </p:nvSpPr>
        <p:spPr>
          <a:xfrm>
            <a:off x="504343" y="625897"/>
            <a:ext cx="11173088" cy="266703"/>
          </a:xfrm>
          <a:prstGeom prst="rect">
            <a:avLst/>
          </a:prstGeom>
        </p:spPr>
        <p:txBody>
          <a:bodyPr>
            <a:noAutofit/>
          </a:bodyPr>
          <a:lstStyle>
            <a:lvl1pPr marL="509587" indent="-679449">
              <a:lnSpc>
                <a:spcPts val="2000"/>
              </a:lnSpc>
              <a:buClrTx/>
              <a:buSzTx/>
              <a:buFontTx/>
              <a:buNone/>
              <a:defRPr sz="2300" cap="all">
                <a:solidFill>
                  <a:srgbClr val="073E87"/>
                </a:solidFill>
                <a:latin typeface="Effra Light"/>
                <a:ea typeface="Effra Light"/>
                <a:cs typeface="Effra Light"/>
                <a:sym typeface="Effra Light"/>
              </a:defRPr>
            </a:lvl1pPr>
            <a:lvl2pPr marL="509587" indent="-509587">
              <a:lnSpc>
                <a:spcPts val="2000"/>
              </a:lnSpc>
              <a:buClrTx/>
              <a:buSzTx/>
              <a:buFontTx/>
              <a:buNone/>
              <a:defRPr sz="2300" cap="all">
                <a:solidFill>
                  <a:srgbClr val="073E87"/>
                </a:solidFill>
                <a:latin typeface="Effra Light"/>
                <a:ea typeface="Effra Light"/>
                <a:cs typeface="Effra Light"/>
                <a:sym typeface="Effra Light"/>
              </a:defRPr>
            </a:lvl2pPr>
            <a:lvl3pPr marL="509587" indent="-509587">
              <a:lnSpc>
                <a:spcPts val="2000"/>
              </a:lnSpc>
              <a:buClrTx/>
              <a:buSzTx/>
              <a:buFontTx/>
              <a:buNone/>
              <a:defRPr sz="2300" cap="all">
                <a:solidFill>
                  <a:srgbClr val="073E87"/>
                </a:solidFill>
                <a:latin typeface="Effra Light"/>
                <a:ea typeface="Effra Light"/>
                <a:cs typeface="Effra Light"/>
                <a:sym typeface="Effra Light"/>
              </a:defRPr>
            </a:lvl3pPr>
            <a:lvl4pPr marL="509587" indent="-509587">
              <a:lnSpc>
                <a:spcPts val="2000"/>
              </a:lnSpc>
              <a:buClrTx/>
              <a:buSzTx/>
              <a:buFontTx/>
              <a:buNone/>
              <a:defRPr sz="2300" cap="all">
                <a:solidFill>
                  <a:srgbClr val="073E87"/>
                </a:solidFill>
                <a:latin typeface="Effra Light"/>
                <a:ea typeface="Effra Light"/>
                <a:cs typeface="Effra Light"/>
                <a:sym typeface="Effra Light"/>
              </a:defRPr>
            </a:lvl4pPr>
            <a:lvl5pPr marL="509587" indent="-509587">
              <a:lnSpc>
                <a:spcPts val="2000"/>
              </a:lnSpc>
              <a:buClrTx/>
              <a:buSzTx/>
              <a:buFontTx/>
              <a:buNone/>
              <a:defRPr sz="2300" cap="all">
                <a:solidFill>
                  <a:srgbClr val="073E87"/>
                </a:solidFill>
                <a:latin typeface="Effra Light"/>
                <a:ea typeface="Effra Light"/>
                <a:cs typeface="Effra Light"/>
                <a:sym typeface="Effra Light"/>
              </a:defRPr>
            </a:lvl5pPr>
          </a:lstStyle>
          <a:p>
            <a:pPr lvl="0">
              <a:defRPr sz="1800" cap="none">
                <a:solidFill>
                  <a:srgbClr val="000000"/>
                </a:solidFill>
              </a:defRPr>
            </a:pPr>
            <a:r>
              <a:rPr sz="2300" cap="all">
                <a:solidFill>
                  <a:srgbClr val="073E87"/>
                </a:solidFill>
              </a:rPr>
              <a:t>Body Level One</a:t>
            </a:r>
          </a:p>
          <a:p>
            <a:pPr lvl="1">
              <a:defRPr sz="1800" cap="none">
                <a:solidFill>
                  <a:srgbClr val="000000"/>
                </a:solidFill>
              </a:defRPr>
            </a:pPr>
            <a:r>
              <a:rPr sz="2300" cap="all">
                <a:solidFill>
                  <a:srgbClr val="073E87"/>
                </a:solidFill>
              </a:rPr>
              <a:t>Body Level Two</a:t>
            </a:r>
          </a:p>
          <a:p>
            <a:pPr lvl="2">
              <a:defRPr sz="1800" cap="none">
                <a:solidFill>
                  <a:srgbClr val="000000"/>
                </a:solidFill>
              </a:defRPr>
            </a:pPr>
            <a:r>
              <a:rPr sz="2300" cap="all">
                <a:solidFill>
                  <a:srgbClr val="073E87"/>
                </a:solidFill>
              </a:rPr>
              <a:t>Body Level Three</a:t>
            </a:r>
          </a:p>
          <a:p>
            <a:pPr lvl="3">
              <a:defRPr sz="1800" cap="none">
                <a:solidFill>
                  <a:srgbClr val="000000"/>
                </a:solidFill>
              </a:defRPr>
            </a:pPr>
            <a:r>
              <a:rPr sz="2300" cap="all">
                <a:solidFill>
                  <a:srgbClr val="073E87"/>
                </a:solidFill>
              </a:rPr>
              <a:t>Body Level Four</a:t>
            </a:r>
          </a:p>
          <a:p>
            <a:pPr lvl="4">
              <a:defRPr sz="1800" cap="none">
                <a:solidFill>
                  <a:srgbClr val="000000"/>
                </a:solidFill>
              </a:defRPr>
            </a:pPr>
            <a:r>
              <a:rPr sz="2300" cap="all">
                <a:solidFill>
                  <a:srgbClr val="073E87"/>
                </a:solidFill>
              </a:rPr>
              <a:t>Body Level Five</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Content 0">
    <p:spTree>
      <p:nvGrpSpPr>
        <p:cNvPr id="1" name=""/>
        <p:cNvGrpSpPr/>
        <p:nvPr/>
      </p:nvGrpSpPr>
      <p:grpSpPr>
        <a:xfrm>
          <a:off x="0" y="0"/>
          <a:ext cx="0" cy="0"/>
          <a:chOff x="0" y="0"/>
          <a:chExt cx="0" cy="0"/>
        </a:xfrm>
      </p:grpSpPr>
      <p:sp>
        <p:nvSpPr>
          <p:cNvPr id="76" name="Shape 76"/>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77" name="Shape 77"/>
          <p:cNvSpPr>
            <a:spLocks noGrp="1"/>
          </p:cNvSpPr>
          <p:nvPr>
            <p:ph type="title"/>
          </p:nvPr>
        </p:nvSpPr>
        <p:spPr>
          <a:xfrm>
            <a:off x="504343" y="373379"/>
            <a:ext cx="11173088" cy="266701"/>
          </a:xfrm>
          <a:prstGeom prst="rect">
            <a:avLst/>
          </a:prstGeom>
        </p:spPr>
        <p:txBody>
          <a:bodyPr anchor="t"/>
          <a:lstStyle/>
          <a:p>
            <a:pPr lvl="0">
              <a:defRPr sz="1800">
                <a:solidFill>
                  <a:srgbClr val="000000"/>
                </a:solidFill>
              </a:defRPr>
            </a:pPr>
            <a:r>
              <a:rPr sz="3200">
                <a:solidFill>
                  <a:srgbClr val="073E87"/>
                </a:solidFill>
              </a:rPr>
              <a:t>Title Text</a:t>
            </a:r>
          </a:p>
        </p:txBody>
      </p:sp>
      <p:sp>
        <p:nvSpPr>
          <p:cNvPr id="78" name="Shape 78"/>
          <p:cNvSpPr>
            <a:spLocks noGrp="1"/>
          </p:cNvSpPr>
          <p:nvPr>
            <p:ph type="body" idx="1"/>
          </p:nvPr>
        </p:nvSpPr>
        <p:spPr>
          <a:xfrm>
            <a:off x="504343" y="625897"/>
            <a:ext cx="11173088" cy="266703"/>
          </a:xfrm>
          <a:prstGeom prst="rect">
            <a:avLst/>
          </a:prstGeom>
        </p:spPr>
        <p:txBody>
          <a:bodyPr>
            <a:noAutofit/>
          </a:bodyPr>
          <a:lstStyle>
            <a:lvl1pPr marL="509587" indent="-679449">
              <a:lnSpc>
                <a:spcPts val="2000"/>
              </a:lnSpc>
              <a:buClrTx/>
              <a:buSzTx/>
              <a:buFontTx/>
              <a:buNone/>
              <a:defRPr sz="2300" cap="all">
                <a:solidFill>
                  <a:srgbClr val="073E87"/>
                </a:solidFill>
                <a:latin typeface="Effra Light"/>
                <a:ea typeface="Effra Light"/>
                <a:cs typeface="Effra Light"/>
                <a:sym typeface="Effra Light"/>
              </a:defRPr>
            </a:lvl1pPr>
            <a:lvl2pPr marL="509587" indent="-509587">
              <a:lnSpc>
                <a:spcPts val="2000"/>
              </a:lnSpc>
              <a:buClrTx/>
              <a:buSzTx/>
              <a:buFontTx/>
              <a:buNone/>
              <a:defRPr sz="2300" cap="all">
                <a:solidFill>
                  <a:srgbClr val="073E87"/>
                </a:solidFill>
                <a:latin typeface="Effra Light"/>
                <a:ea typeface="Effra Light"/>
                <a:cs typeface="Effra Light"/>
                <a:sym typeface="Effra Light"/>
              </a:defRPr>
            </a:lvl2pPr>
            <a:lvl3pPr marL="509587" indent="-509587">
              <a:lnSpc>
                <a:spcPts val="2000"/>
              </a:lnSpc>
              <a:buClrTx/>
              <a:buSzTx/>
              <a:buFontTx/>
              <a:buNone/>
              <a:defRPr sz="2300" cap="all">
                <a:solidFill>
                  <a:srgbClr val="073E87"/>
                </a:solidFill>
                <a:latin typeface="Effra Light"/>
                <a:ea typeface="Effra Light"/>
                <a:cs typeface="Effra Light"/>
                <a:sym typeface="Effra Light"/>
              </a:defRPr>
            </a:lvl3pPr>
            <a:lvl4pPr marL="509587" indent="-509587">
              <a:lnSpc>
                <a:spcPts val="2000"/>
              </a:lnSpc>
              <a:buClrTx/>
              <a:buSzTx/>
              <a:buFontTx/>
              <a:buNone/>
              <a:defRPr sz="2300" cap="all">
                <a:solidFill>
                  <a:srgbClr val="073E87"/>
                </a:solidFill>
                <a:latin typeface="Effra Light"/>
                <a:ea typeface="Effra Light"/>
                <a:cs typeface="Effra Light"/>
                <a:sym typeface="Effra Light"/>
              </a:defRPr>
            </a:lvl4pPr>
            <a:lvl5pPr marL="509587" indent="-509587">
              <a:lnSpc>
                <a:spcPts val="2000"/>
              </a:lnSpc>
              <a:buClrTx/>
              <a:buSzTx/>
              <a:buFontTx/>
              <a:buNone/>
              <a:defRPr sz="2300" cap="all">
                <a:solidFill>
                  <a:srgbClr val="073E87"/>
                </a:solidFill>
                <a:latin typeface="Effra Light"/>
                <a:ea typeface="Effra Light"/>
                <a:cs typeface="Effra Light"/>
                <a:sym typeface="Effra Light"/>
              </a:defRPr>
            </a:lvl5pPr>
          </a:lstStyle>
          <a:p>
            <a:pPr lvl="0">
              <a:defRPr sz="1800" cap="none">
                <a:solidFill>
                  <a:srgbClr val="000000"/>
                </a:solidFill>
              </a:defRPr>
            </a:pPr>
            <a:r>
              <a:rPr sz="2300" cap="all">
                <a:solidFill>
                  <a:srgbClr val="073E87"/>
                </a:solidFill>
              </a:rPr>
              <a:t>Body Level One</a:t>
            </a:r>
          </a:p>
          <a:p>
            <a:pPr lvl="1">
              <a:defRPr sz="1800" cap="none">
                <a:solidFill>
                  <a:srgbClr val="000000"/>
                </a:solidFill>
              </a:defRPr>
            </a:pPr>
            <a:r>
              <a:rPr sz="2300" cap="all">
                <a:solidFill>
                  <a:srgbClr val="073E87"/>
                </a:solidFill>
              </a:rPr>
              <a:t>Body Level Two</a:t>
            </a:r>
          </a:p>
          <a:p>
            <a:pPr lvl="2">
              <a:defRPr sz="1800" cap="none">
                <a:solidFill>
                  <a:srgbClr val="000000"/>
                </a:solidFill>
              </a:defRPr>
            </a:pPr>
            <a:r>
              <a:rPr sz="2300" cap="all">
                <a:solidFill>
                  <a:srgbClr val="073E87"/>
                </a:solidFill>
              </a:rPr>
              <a:t>Body Level Three</a:t>
            </a:r>
          </a:p>
          <a:p>
            <a:pPr lvl="3">
              <a:defRPr sz="1800" cap="none">
                <a:solidFill>
                  <a:srgbClr val="000000"/>
                </a:solidFill>
              </a:defRPr>
            </a:pPr>
            <a:r>
              <a:rPr sz="2300" cap="all">
                <a:solidFill>
                  <a:srgbClr val="073E87"/>
                </a:solidFill>
              </a:rPr>
              <a:t>Body Level Four</a:t>
            </a:r>
          </a:p>
          <a:p>
            <a:pPr lvl="4">
              <a:defRPr sz="1800" cap="none">
                <a:solidFill>
                  <a:srgbClr val="000000"/>
                </a:solidFill>
              </a:defRPr>
            </a:pPr>
            <a:r>
              <a:rPr sz="2300" cap="all">
                <a:solidFill>
                  <a:srgbClr val="073E87"/>
                </a:solidFill>
              </a:rPr>
              <a:t>Body Level Five</a:t>
            </a: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2 Col Content">
    <p:spTree>
      <p:nvGrpSpPr>
        <p:cNvPr id="1" name=""/>
        <p:cNvGrpSpPr/>
        <p:nvPr/>
      </p:nvGrpSpPr>
      <p:grpSpPr>
        <a:xfrm>
          <a:off x="0" y="0"/>
          <a:ext cx="0" cy="0"/>
          <a:chOff x="0" y="0"/>
          <a:chExt cx="0" cy="0"/>
        </a:xfrm>
      </p:grpSpPr>
      <p:sp>
        <p:nvSpPr>
          <p:cNvPr id="80" name="Shape 80"/>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81" name="Shape 81"/>
          <p:cNvSpPr>
            <a:spLocks noGrp="1"/>
          </p:cNvSpPr>
          <p:nvPr>
            <p:ph type="title"/>
          </p:nvPr>
        </p:nvSpPr>
        <p:spPr>
          <a:xfrm>
            <a:off x="504341" y="371676"/>
            <a:ext cx="11173091" cy="266703"/>
          </a:xfrm>
          <a:prstGeom prst="rect">
            <a:avLst/>
          </a:prstGeom>
        </p:spPr>
        <p:txBody>
          <a:bodyPr anchor="t"/>
          <a:lstStyle>
            <a:lvl1pPr>
              <a:lnSpc>
                <a:spcPts val="2000"/>
              </a:lnSpc>
            </a:lvl1pPr>
          </a:lstStyle>
          <a:p>
            <a:pPr lvl="0">
              <a:defRPr sz="1800">
                <a:solidFill>
                  <a:srgbClr val="000000"/>
                </a:solidFill>
              </a:defRPr>
            </a:pPr>
            <a:r>
              <a:rPr sz="3200">
                <a:solidFill>
                  <a:srgbClr val="073E87"/>
                </a:solidFill>
              </a:rPr>
              <a:t>Title Text</a:t>
            </a:r>
          </a:p>
        </p:txBody>
      </p:sp>
      <p:sp>
        <p:nvSpPr>
          <p:cNvPr id="82" name="Shape 82"/>
          <p:cNvSpPr>
            <a:spLocks noGrp="1"/>
          </p:cNvSpPr>
          <p:nvPr>
            <p:ph type="body" idx="1"/>
          </p:nvPr>
        </p:nvSpPr>
        <p:spPr>
          <a:xfrm>
            <a:off x="504341" y="624840"/>
            <a:ext cx="11173091" cy="266703"/>
          </a:xfrm>
          <a:prstGeom prst="rect">
            <a:avLst/>
          </a:prstGeom>
        </p:spPr>
        <p:txBody>
          <a:bodyPr>
            <a:noAutofit/>
          </a:bodyPr>
          <a:lstStyle>
            <a:lvl1pPr marL="509587" indent="-679449">
              <a:lnSpc>
                <a:spcPts val="2000"/>
              </a:lnSpc>
              <a:spcBef>
                <a:spcPts val="0"/>
              </a:spcBef>
              <a:buClrTx/>
              <a:buSzTx/>
              <a:buFontTx/>
              <a:buNone/>
              <a:defRPr sz="2300" cap="all">
                <a:solidFill>
                  <a:srgbClr val="073E87"/>
                </a:solidFill>
                <a:latin typeface="Effra Light"/>
                <a:ea typeface="Effra Light"/>
                <a:cs typeface="Effra Light"/>
                <a:sym typeface="Effra Light"/>
              </a:defRPr>
            </a:lvl1pPr>
            <a:lvl2pPr marL="509587" indent="-509587">
              <a:lnSpc>
                <a:spcPts val="2000"/>
              </a:lnSpc>
              <a:spcBef>
                <a:spcPts val="0"/>
              </a:spcBef>
              <a:buClrTx/>
              <a:buSzTx/>
              <a:buFontTx/>
              <a:buNone/>
              <a:defRPr sz="2300" cap="all">
                <a:solidFill>
                  <a:srgbClr val="073E87"/>
                </a:solidFill>
                <a:latin typeface="Effra Light"/>
                <a:ea typeface="Effra Light"/>
                <a:cs typeface="Effra Light"/>
                <a:sym typeface="Effra Light"/>
              </a:defRPr>
            </a:lvl2pPr>
            <a:lvl3pPr marL="509587" indent="-509587">
              <a:lnSpc>
                <a:spcPts val="2000"/>
              </a:lnSpc>
              <a:spcBef>
                <a:spcPts val="0"/>
              </a:spcBef>
              <a:buClrTx/>
              <a:buSzTx/>
              <a:buFontTx/>
              <a:buNone/>
              <a:defRPr sz="2300" cap="all">
                <a:solidFill>
                  <a:srgbClr val="073E87"/>
                </a:solidFill>
                <a:latin typeface="Effra Light"/>
                <a:ea typeface="Effra Light"/>
                <a:cs typeface="Effra Light"/>
                <a:sym typeface="Effra Light"/>
              </a:defRPr>
            </a:lvl3pPr>
            <a:lvl4pPr marL="509587" indent="-509587">
              <a:lnSpc>
                <a:spcPts val="2000"/>
              </a:lnSpc>
              <a:spcBef>
                <a:spcPts val="0"/>
              </a:spcBef>
              <a:buClrTx/>
              <a:buSzTx/>
              <a:buFontTx/>
              <a:buNone/>
              <a:defRPr sz="2300" cap="all">
                <a:solidFill>
                  <a:srgbClr val="073E87"/>
                </a:solidFill>
                <a:latin typeface="Effra Light"/>
                <a:ea typeface="Effra Light"/>
                <a:cs typeface="Effra Light"/>
                <a:sym typeface="Effra Light"/>
              </a:defRPr>
            </a:lvl4pPr>
            <a:lvl5pPr marL="509587" indent="-509587">
              <a:lnSpc>
                <a:spcPts val="2000"/>
              </a:lnSpc>
              <a:spcBef>
                <a:spcPts val="0"/>
              </a:spcBef>
              <a:buClrTx/>
              <a:buSzTx/>
              <a:buFontTx/>
              <a:buNone/>
              <a:defRPr sz="2300" cap="all">
                <a:solidFill>
                  <a:srgbClr val="073E87"/>
                </a:solidFill>
                <a:latin typeface="Effra Light"/>
                <a:ea typeface="Effra Light"/>
                <a:cs typeface="Effra Light"/>
                <a:sym typeface="Effra Light"/>
              </a:defRPr>
            </a:lvl5pPr>
          </a:lstStyle>
          <a:p>
            <a:pPr lvl="0">
              <a:defRPr sz="1800" cap="none">
                <a:solidFill>
                  <a:srgbClr val="000000"/>
                </a:solidFill>
              </a:defRPr>
            </a:pPr>
            <a:r>
              <a:rPr sz="2300" cap="all">
                <a:solidFill>
                  <a:srgbClr val="073E87"/>
                </a:solidFill>
              </a:rPr>
              <a:t>Body Level One</a:t>
            </a:r>
          </a:p>
          <a:p>
            <a:pPr lvl="1">
              <a:defRPr sz="1800" cap="none">
                <a:solidFill>
                  <a:srgbClr val="000000"/>
                </a:solidFill>
              </a:defRPr>
            </a:pPr>
            <a:r>
              <a:rPr sz="2300" cap="all">
                <a:solidFill>
                  <a:srgbClr val="073E87"/>
                </a:solidFill>
              </a:rPr>
              <a:t>Body Level Two</a:t>
            </a:r>
          </a:p>
          <a:p>
            <a:pPr lvl="2">
              <a:defRPr sz="1800" cap="none">
                <a:solidFill>
                  <a:srgbClr val="000000"/>
                </a:solidFill>
              </a:defRPr>
            </a:pPr>
            <a:r>
              <a:rPr sz="2300" cap="all">
                <a:solidFill>
                  <a:srgbClr val="073E87"/>
                </a:solidFill>
              </a:rPr>
              <a:t>Body Level Three</a:t>
            </a:r>
          </a:p>
          <a:p>
            <a:pPr lvl="3">
              <a:defRPr sz="1800" cap="none">
                <a:solidFill>
                  <a:srgbClr val="000000"/>
                </a:solidFill>
              </a:defRPr>
            </a:pPr>
            <a:r>
              <a:rPr sz="2300" cap="all">
                <a:solidFill>
                  <a:srgbClr val="073E87"/>
                </a:solidFill>
              </a:rPr>
              <a:t>Body Level Four</a:t>
            </a:r>
          </a:p>
          <a:p>
            <a:pPr lvl="4">
              <a:defRPr sz="1800" cap="none">
                <a:solidFill>
                  <a:srgbClr val="000000"/>
                </a:solidFill>
              </a:defRPr>
            </a:pPr>
            <a:r>
              <a:rPr sz="2300" cap="all">
                <a:solidFill>
                  <a:srgbClr val="073E87"/>
                </a:solidFill>
              </a:rPr>
              <a:t>Body Level Five</a:t>
            </a: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1_Content">
    <p:spTree>
      <p:nvGrpSpPr>
        <p:cNvPr id="1" name=""/>
        <p:cNvGrpSpPr/>
        <p:nvPr/>
      </p:nvGrpSpPr>
      <p:grpSpPr>
        <a:xfrm>
          <a:off x="0" y="0"/>
          <a:ext cx="0" cy="0"/>
          <a:chOff x="0" y="0"/>
          <a:chExt cx="0" cy="0"/>
        </a:xfrm>
      </p:grpSpPr>
      <p:sp>
        <p:nvSpPr>
          <p:cNvPr id="88" name="Shape 88"/>
          <p:cNvSpPr>
            <a:spLocks noGrp="1"/>
          </p:cNvSpPr>
          <p:nvPr>
            <p:ph type="title"/>
          </p:nvPr>
        </p:nvSpPr>
        <p:spPr>
          <a:xfrm>
            <a:off x="504344" y="196851"/>
            <a:ext cx="11173091" cy="1403351"/>
          </a:xfrm>
          <a:prstGeom prst="rect">
            <a:avLst/>
          </a:prstGeom>
        </p:spPr>
        <p:txBody>
          <a:bodyPr anchor="t"/>
          <a:lstStyle>
            <a:lvl1pPr defTabSz="455550">
              <a:lnSpc>
                <a:spcPct val="85000"/>
              </a:lnSpc>
              <a:defRPr sz="2300" b="1" cap="all">
                <a:solidFill>
                  <a:srgbClr val="000000"/>
                </a:solidFill>
                <a:latin typeface="Effra"/>
                <a:ea typeface="Effra"/>
                <a:cs typeface="Effra"/>
                <a:sym typeface="Effra"/>
              </a:defRPr>
            </a:lvl1pPr>
          </a:lstStyle>
          <a:p>
            <a:pPr lvl="0">
              <a:defRPr sz="1800" b="0" cap="none"/>
            </a:pPr>
            <a:r>
              <a:rPr sz="2300" b="1" cap="all"/>
              <a:t>Title Text</a:t>
            </a:r>
          </a:p>
        </p:txBody>
      </p:sp>
      <p:sp>
        <p:nvSpPr>
          <p:cNvPr id="89" name="Shape 89"/>
          <p:cNvSpPr>
            <a:spLocks noGrp="1"/>
          </p:cNvSpPr>
          <p:nvPr>
            <p:ph type="body" idx="1"/>
          </p:nvPr>
        </p:nvSpPr>
        <p:spPr>
          <a:prstGeom prst="rect">
            <a:avLst/>
          </a:prstGeom>
        </p:spPr>
        <p:txBody>
          <a:bodyPr/>
          <a:lstStyle>
            <a:lvl4pPr>
              <a:buChar char="•"/>
            </a:lvl4pPr>
          </a:lstStyle>
          <a:p>
            <a:pPr lvl="0">
              <a:defRPr sz="1800">
                <a:solidFill>
                  <a:srgbClr val="000000"/>
                </a:solidFill>
              </a:defRPr>
            </a:pPr>
            <a:r>
              <a:rPr sz="2000">
                <a:solidFill>
                  <a:srgbClr val="595959"/>
                </a:solidFill>
              </a:rPr>
              <a:t>Body Level One</a:t>
            </a:r>
          </a:p>
          <a:p>
            <a:pPr lvl="1">
              <a:defRPr sz="1800">
                <a:solidFill>
                  <a:srgbClr val="000000"/>
                </a:solidFill>
              </a:defRPr>
            </a:pPr>
            <a:r>
              <a:rPr sz="2000">
                <a:solidFill>
                  <a:srgbClr val="595959"/>
                </a:solidFill>
              </a:rPr>
              <a:t>Body Level Two</a:t>
            </a:r>
          </a:p>
          <a:p>
            <a:pPr lvl="2">
              <a:defRPr sz="1800">
                <a:solidFill>
                  <a:srgbClr val="000000"/>
                </a:solidFill>
              </a:defRPr>
            </a:pPr>
            <a:r>
              <a:rPr sz="2000">
                <a:solidFill>
                  <a:srgbClr val="595959"/>
                </a:solidFill>
              </a:rPr>
              <a:t>Body Level Three</a:t>
            </a:r>
          </a:p>
          <a:p>
            <a:pPr lvl="3">
              <a:defRPr sz="1800">
                <a:solidFill>
                  <a:srgbClr val="000000"/>
                </a:solidFill>
              </a:defRPr>
            </a:pPr>
            <a:r>
              <a:rPr sz="2000">
                <a:solidFill>
                  <a:srgbClr val="595959"/>
                </a:solidFill>
              </a:rPr>
              <a:t>Body Level Four</a:t>
            </a:r>
          </a:p>
          <a:p>
            <a:pPr lvl="4">
              <a:defRPr sz="1800">
                <a:solidFill>
                  <a:srgbClr val="000000"/>
                </a:solidFill>
              </a:defRPr>
            </a:pPr>
            <a:r>
              <a:rPr sz="2000">
                <a:solidFill>
                  <a:srgbClr val="595959"/>
                </a:solidFill>
              </a:rPr>
              <a:t>Body Level Five</a:t>
            </a:r>
          </a:p>
        </p:txBody>
      </p:sp>
      <p:sp>
        <p:nvSpPr>
          <p:cNvPr id="90" name="Shape 9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96" name="Shape 96"/>
          <p:cNvSpPr/>
          <p:nvPr/>
        </p:nvSpPr>
        <p:spPr>
          <a:xfrm>
            <a:off x="0" y="228600"/>
            <a:ext cx="12188825" cy="1219200"/>
          </a:xfrm>
          <a:prstGeom prst="rect">
            <a:avLst/>
          </a:prstGeom>
          <a:solidFill>
            <a:srgbClr val="31B6FD"/>
          </a:solidFill>
          <a:ln w="12700">
            <a:miter lim="400000"/>
          </a:ln>
        </p:spPr>
        <p:txBody>
          <a:bodyPr lIns="0" tIns="0" rIns="0" bIns="0" anchor="ctr"/>
          <a:lstStyle/>
          <a:p>
            <a:pPr lvl="0" algn="ctr">
              <a:defRPr>
                <a:solidFill>
                  <a:srgbClr val="FFFFFF"/>
                </a:solidFill>
                <a:latin typeface="Rockwell"/>
                <a:ea typeface="Rockwell"/>
                <a:cs typeface="Rockwell"/>
                <a:sym typeface="Rockwell"/>
              </a:defRPr>
            </a:pPr>
            <a:endParaRPr/>
          </a:p>
        </p:txBody>
      </p:sp>
      <p:sp>
        <p:nvSpPr>
          <p:cNvPr id="97" name="Shape 97"/>
          <p:cNvSpPr>
            <a:spLocks noGrp="1"/>
          </p:cNvSpPr>
          <p:nvPr>
            <p:ph type="title"/>
          </p:nvPr>
        </p:nvSpPr>
        <p:spPr>
          <a:xfrm>
            <a:off x="664460" y="484092"/>
            <a:ext cx="10072462" cy="1116109"/>
          </a:xfrm>
          <a:prstGeom prst="rect">
            <a:avLst/>
          </a:prstGeom>
        </p:spPr>
        <p:txBody>
          <a:bodyPr anchor="t"/>
          <a:lstStyle/>
          <a:p>
            <a:pPr lvl="0">
              <a:defRPr sz="1800">
                <a:solidFill>
                  <a:srgbClr val="000000"/>
                </a:solidFill>
              </a:defRPr>
            </a:pPr>
            <a:r>
              <a:rPr sz="3200">
                <a:solidFill>
                  <a:srgbClr val="073E87"/>
                </a:solidFill>
              </a:rPr>
              <a:t>Title Text</a:t>
            </a:r>
          </a:p>
        </p:txBody>
      </p:sp>
      <p:sp>
        <p:nvSpPr>
          <p:cNvPr id="98" name="Shape 98"/>
          <p:cNvSpPr>
            <a:spLocks noGrp="1"/>
          </p:cNvSpPr>
          <p:nvPr>
            <p:ph type="body" idx="1"/>
          </p:nvPr>
        </p:nvSpPr>
        <p:spPr>
          <a:xfrm>
            <a:off x="609439" y="1535112"/>
            <a:ext cx="5385518" cy="639763"/>
          </a:xfrm>
          <a:prstGeom prst="rect">
            <a:avLst/>
          </a:prstGeom>
        </p:spPr>
        <p:txBody>
          <a:bodyPr anchor="b"/>
          <a:lstStyle>
            <a:lvl1pPr marL="0" indent="0">
              <a:buClrTx/>
              <a:buSzTx/>
              <a:buFontTx/>
              <a:buNone/>
              <a:defRPr sz="2400" b="1"/>
            </a:lvl1pPr>
            <a:lvl2pPr marL="0" indent="0">
              <a:buClrTx/>
              <a:buSzTx/>
              <a:buFontTx/>
              <a:buNone/>
              <a:defRPr sz="2400" b="1"/>
            </a:lvl2pPr>
            <a:lvl3pPr marL="0" indent="0">
              <a:buClrTx/>
              <a:buSzTx/>
              <a:buFontTx/>
              <a:buNone/>
              <a:defRPr sz="2400" b="1"/>
            </a:lvl3pPr>
            <a:lvl4pPr marL="0" indent="0">
              <a:buClrTx/>
              <a:buSzTx/>
              <a:buFontTx/>
              <a:buNone/>
              <a:defRPr sz="2400" b="1"/>
            </a:lvl4pPr>
            <a:lvl5pPr marL="0" indent="0">
              <a:buClrTx/>
              <a:buSzTx/>
              <a:buFontTx/>
              <a:buNone/>
              <a:defRPr sz="2400" b="1"/>
            </a:lvl5pPr>
          </a:lstStyle>
          <a:p>
            <a:pPr lvl="0">
              <a:defRPr sz="1800" b="0">
                <a:solidFill>
                  <a:srgbClr val="000000"/>
                </a:solidFill>
              </a:defRPr>
            </a:pPr>
            <a:r>
              <a:rPr sz="2400" b="1">
                <a:solidFill>
                  <a:srgbClr val="595959"/>
                </a:solidFill>
              </a:rPr>
              <a:t>Body Level One</a:t>
            </a:r>
          </a:p>
          <a:p>
            <a:pPr lvl="1">
              <a:defRPr sz="1800" b="0">
                <a:solidFill>
                  <a:srgbClr val="000000"/>
                </a:solidFill>
              </a:defRPr>
            </a:pPr>
            <a:r>
              <a:rPr sz="2400" b="1">
                <a:solidFill>
                  <a:srgbClr val="595959"/>
                </a:solidFill>
              </a:rPr>
              <a:t>Body Level Two</a:t>
            </a:r>
          </a:p>
          <a:p>
            <a:pPr lvl="2">
              <a:defRPr sz="1800" b="0">
                <a:solidFill>
                  <a:srgbClr val="000000"/>
                </a:solidFill>
              </a:defRPr>
            </a:pPr>
            <a:r>
              <a:rPr sz="2400" b="1">
                <a:solidFill>
                  <a:srgbClr val="595959"/>
                </a:solidFill>
              </a:rPr>
              <a:t>Body Level Three</a:t>
            </a:r>
          </a:p>
          <a:p>
            <a:pPr lvl="3">
              <a:defRPr sz="1800" b="0">
                <a:solidFill>
                  <a:srgbClr val="000000"/>
                </a:solidFill>
              </a:defRPr>
            </a:pPr>
            <a:r>
              <a:rPr sz="2400" b="1">
                <a:solidFill>
                  <a:srgbClr val="595959"/>
                </a:solidFill>
              </a:rPr>
              <a:t>Body Level Four</a:t>
            </a:r>
          </a:p>
          <a:p>
            <a:pPr lvl="4">
              <a:defRPr sz="1800" b="0">
                <a:solidFill>
                  <a:srgbClr val="000000"/>
                </a:solidFill>
              </a:defRPr>
            </a:pPr>
            <a:r>
              <a:rPr sz="2400" b="1">
                <a:solidFill>
                  <a:srgbClr val="595959"/>
                </a:solidFill>
              </a:rPr>
              <a:t>Body Level Five</a:t>
            </a:r>
          </a:p>
        </p:txBody>
      </p:sp>
      <p:sp>
        <p:nvSpPr>
          <p:cNvPr id="99" name="Shape 9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May 23">
    <p:spTree>
      <p:nvGrpSpPr>
        <p:cNvPr id="1" name=""/>
        <p:cNvGrpSpPr/>
        <p:nvPr/>
      </p:nvGrpSpPr>
      <p:grpSpPr>
        <a:xfrm>
          <a:off x="0" y="0"/>
          <a:ext cx="0" cy="0"/>
          <a:chOff x="0" y="0"/>
          <a:chExt cx="0" cy="0"/>
        </a:xfrm>
      </p:grpSpPr>
      <p:sp>
        <p:nvSpPr>
          <p:cNvPr id="105" name="Shape 105"/>
          <p:cNvSpPr>
            <a:spLocks noGrp="1"/>
          </p:cNvSpPr>
          <p:nvPr>
            <p:ph type="title"/>
          </p:nvPr>
        </p:nvSpPr>
        <p:spPr>
          <a:xfrm>
            <a:off x="203145" y="152400"/>
            <a:ext cx="10969946" cy="2286000"/>
          </a:xfrm>
          <a:prstGeom prst="rect">
            <a:avLst/>
          </a:prstGeom>
        </p:spPr>
        <p:txBody>
          <a:bodyPr anchor="t"/>
          <a:lstStyle/>
          <a:p>
            <a:pPr lvl="0">
              <a:defRPr sz="1800">
                <a:solidFill>
                  <a:srgbClr val="000000"/>
                </a:solidFill>
              </a:defRPr>
            </a:pPr>
            <a:r>
              <a:rPr sz="3200">
                <a:solidFill>
                  <a:srgbClr val="073E87"/>
                </a:solidFill>
              </a:rPr>
              <a:t>Title Text</a:t>
            </a:r>
          </a:p>
        </p:txBody>
      </p:sp>
      <p:sp>
        <p:nvSpPr>
          <p:cNvPr id="106" name="Shape 106"/>
          <p:cNvSpPr>
            <a:spLocks noGrp="1"/>
          </p:cNvSpPr>
          <p:nvPr>
            <p:ph type="sldNum" sz="quarter" idx="2"/>
          </p:nvPr>
        </p:nvSpPr>
        <p:spPr>
          <a:xfrm>
            <a:off x="403072" y="6416149"/>
            <a:ext cx="662116" cy="214698"/>
          </a:xfrm>
          <a:prstGeom prst="rect">
            <a:avLst/>
          </a:prstGeom>
        </p:spPr>
        <p:txBody>
          <a:bodyPr/>
          <a:lstStyle>
            <a:lvl1pPr>
              <a:defRPr>
                <a:latin typeface="Arial"/>
                <a:ea typeface="Arial"/>
                <a:cs typeface="Arial"/>
                <a:sym typeface="Arial"/>
              </a:defRPr>
            </a:lvl1pPr>
          </a:lstStyle>
          <a:p>
            <a:pPr lvl="0"/>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Content">
    <p:spTree>
      <p:nvGrpSpPr>
        <p:cNvPr id="1" name=""/>
        <p:cNvGrpSpPr/>
        <p:nvPr/>
      </p:nvGrpSpPr>
      <p:grpSpPr>
        <a:xfrm>
          <a:off x="0" y="0"/>
          <a:ext cx="0" cy="0"/>
          <a:chOff x="0" y="0"/>
          <a:chExt cx="0" cy="0"/>
        </a:xfrm>
      </p:grpSpPr>
      <p:sp>
        <p:nvSpPr>
          <p:cNvPr id="111" name="Shape 111"/>
          <p:cNvSpPr>
            <a:spLocks noGrp="1"/>
          </p:cNvSpPr>
          <p:nvPr>
            <p:ph type="sldNum" sz="quarter" idx="2"/>
          </p:nvPr>
        </p:nvSpPr>
        <p:spPr>
          <a:xfrm>
            <a:off x="507867" y="6592891"/>
            <a:ext cx="507871" cy="127001"/>
          </a:xfrm>
          <a:prstGeom prst="rect">
            <a:avLst/>
          </a:prstGeom>
        </p:spPr>
        <p:txBody>
          <a:bodyPr lIns="0" tIns="0" rIns="0" bIns="0"/>
          <a:lstStyle>
            <a:lvl1pPr>
              <a:lnSpc>
                <a:spcPts val="1000"/>
              </a:lnSpc>
              <a:defRPr sz="800">
                <a:latin typeface="Effra"/>
                <a:ea typeface="Effra"/>
                <a:cs typeface="Effra"/>
                <a:sym typeface="Effra"/>
              </a:defRPr>
            </a:lvl1pPr>
          </a:lstStyle>
          <a:p>
            <a:pPr lvl="0"/>
            <a:fld id="{86CB4B4D-7CA3-9044-876B-883B54F8677D}" type="slidenum">
              <a:t>‹#›</a:t>
            </a:fld>
            <a:endParaRPr/>
          </a:p>
        </p:txBody>
      </p:sp>
      <p:sp>
        <p:nvSpPr>
          <p:cNvPr id="112" name="Shape 112"/>
          <p:cNvSpPr>
            <a:spLocks noGrp="1"/>
          </p:cNvSpPr>
          <p:nvPr>
            <p:ph type="title"/>
          </p:nvPr>
        </p:nvSpPr>
        <p:spPr>
          <a:xfrm>
            <a:off x="504343" y="373379"/>
            <a:ext cx="11173088" cy="266701"/>
          </a:xfrm>
          <a:prstGeom prst="rect">
            <a:avLst/>
          </a:prstGeom>
        </p:spPr>
        <p:txBody>
          <a:bodyPr lIns="0" tIns="0" rIns="0" bIns="0" anchor="t"/>
          <a:lstStyle>
            <a:lvl1pPr defTabSz="457028">
              <a:lnSpc>
                <a:spcPts val="2000"/>
              </a:lnSpc>
              <a:defRPr sz="2300" b="1" cap="all">
                <a:solidFill>
                  <a:srgbClr val="001E46"/>
                </a:solidFill>
                <a:latin typeface="Effra"/>
                <a:ea typeface="Effra"/>
                <a:cs typeface="Effra"/>
                <a:sym typeface="Effra"/>
              </a:defRPr>
            </a:lvl1pPr>
          </a:lstStyle>
          <a:p>
            <a:pPr lvl="0">
              <a:defRPr sz="1800" b="0" cap="none">
                <a:solidFill>
                  <a:srgbClr val="000000"/>
                </a:solidFill>
              </a:defRPr>
            </a:pPr>
            <a:r>
              <a:rPr sz="2300" b="1" cap="all">
                <a:solidFill>
                  <a:srgbClr val="001E46"/>
                </a:solidFill>
              </a:rPr>
              <a:t>Title Text</a:t>
            </a:r>
          </a:p>
        </p:txBody>
      </p:sp>
      <p:sp>
        <p:nvSpPr>
          <p:cNvPr id="113" name="Shape 113"/>
          <p:cNvSpPr>
            <a:spLocks noGrp="1"/>
          </p:cNvSpPr>
          <p:nvPr>
            <p:ph type="body" idx="1"/>
          </p:nvPr>
        </p:nvSpPr>
        <p:spPr>
          <a:xfrm>
            <a:off x="504343" y="625897"/>
            <a:ext cx="11173088" cy="266703"/>
          </a:xfrm>
          <a:prstGeom prst="rect">
            <a:avLst/>
          </a:prstGeom>
        </p:spPr>
        <p:txBody>
          <a:bodyPr lIns="0" tIns="0" rIns="0" bIns="0">
            <a:noAutofit/>
          </a:bodyPr>
          <a:lstStyle>
            <a:lvl1pPr marL="571475" indent="-761968" defTabSz="457028">
              <a:lnSpc>
                <a:spcPts val="2000"/>
              </a:lnSpc>
              <a:spcBef>
                <a:spcPts val="0"/>
              </a:spcBef>
              <a:buClrTx/>
              <a:buSzTx/>
              <a:buFontTx/>
              <a:buNone/>
              <a:defRPr sz="2300" cap="all">
                <a:solidFill>
                  <a:srgbClr val="004B87"/>
                </a:solidFill>
                <a:latin typeface="Effra Light"/>
                <a:ea typeface="Effra Light"/>
                <a:cs typeface="Effra Light"/>
                <a:sym typeface="Effra Light"/>
              </a:defRPr>
            </a:lvl1pPr>
            <a:lvl2pPr marL="571475" indent="-571475" defTabSz="457028">
              <a:lnSpc>
                <a:spcPts val="2000"/>
              </a:lnSpc>
              <a:spcBef>
                <a:spcPts val="0"/>
              </a:spcBef>
              <a:buClrTx/>
              <a:buSzTx/>
              <a:buFontTx/>
              <a:buNone/>
              <a:defRPr sz="2300" cap="all">
                <a:solidFill>
                  <a:srgbClr val="004B87"/>
                </a:solidFill>
                <a:latin typeface="Effra Light"/>
                <a:ea typeface="Effra Light"/>
                <a:cs typeface="Effra Light"/>
                <a:sym typeface="Effra Light"/>
              </a:defRPr>
            </a:lvl2pPr>
            <a:lvl3pPr marL="571475" indent="-571475" defTabSz="457028">
              <a:lnSpc>
                <a:spcPts val="2000"/>
              </a:lnSpc>
              <a:spcBef>
                <a:spcPts val="0"/>
              </a:spcBef>
              <a:buClrTx/>
              <a:buSzTx/>
              <a:buFontTx/>
              <a:buNone/>
              <a:defRPr sz="2300" cap="all">
                <a:solidFill>
                  <a:srgbClr val="004B87"/>
                </a:solidFill>
                <a:latin typeface="Effra Light"/>
                <a:ea typeface="Effra Light"/>
                <a:cs typeface="Effra Light"/>
                <a:sym typeface="Effra Light"/>
              </a:defRPr>
            </a:lvl3pPr>
            <a:lvl4pPr marL="571475" indent="-571475" defTabSz="457028">
              <a:lnSpc>
                <a:spcPts val="2000"/>
              </a:lnSpc>
              <a:spcBef>
                <a:spcPts val="0"/>
              </a:spcBef>
              <a:buClrTx/>
              <a:buSzTx/>
              <a:buFontTx/>
              <a:buNone/>
              <a:defRPr sz="2300" cap="all">
                <a:solidFill>
                  <a:srgbClr val="004B87"/>
                </a:solidFill>
                <a:latin typeface="Effra Light"/>
                <a:ea typeface="Effra Light"/>
                <a:cs typeface="Effra Light"/>
                <a:sym typeface="Effra Light"/>
              </a:defRPr>
            </a:lvl4pPr>
            <a:lvl5pPr marL="571475" indent="-571475" defTabSz="457028">
              <a:lnSpc>
                <a:spcPts val="2000"/>
              </a:lnSpc>
              <a:spcBef>
                <a:spcPts val="0"/>
              </a:spcBef>
              <a:buClrTx/>
              <a:buSzTx/>
              <a:buFontTx/>
              <a:buNone/>
              <a:defRPr sz="2300" cap="all">
                <a:solidFill>
                  <a:srgbClr val="004B87"/>
                </a:solidFill>
                <a:latin typeface="Effra Light"/>
                <a:ea typeface="Effra Light"/>
                <a:cs typeface="Effra Light"/>
                <a:sym typeface="Effra Light"/>
              </a:defRPr>
            </a:lvl5pPr>
          </a:lstStyle>
          <a:p>
            <a:pPr lvl="0">
              <a:defRPr sz="1800" cap="none">
                <a:solidFill>
                  <a:srgbClr val="000000"/>
                </a:solidFill>
              </a:defRPr>
            </a:pPr>
            <a:r>
              <a:rPr sz="2300" cap="all">
                <a:solidFill>
                  <a:srgbClr val="004B87"/>
                </a:solidFill>
              </a:rPr>
              <a:t>Body Level One</a:t>
            </a:r>
          </a:p>
          <a:p>
            <a:pPr lvl="1">
              <a:defRPr sz="1800" cap="none">
                <a:solidFill>
                  <a:srgbClr val="000000"/>
                </a:solidFill>
              </a:defRPr>
            </a:pPr>
            <a:r>
              <a:rPr sz="2300" cap="all">
                <a:solidFill>
                  <a:srgbClr val="004B87"/>
                </a:solidFill>
              </a:rPr>
              <a:t>Body Level Two</a:t>
            </a:r>
          </a:p>
          <a:p>
            <a:pPr lvl="2">
              <a:defRPr sz="1800" cap="none">
                <a:solidFill>
                  <a:srgbClr val="000000"/>
                </a:solidFill>
              </a:defRPr>
            </a:pPr>
            <a:r>
              <a:rPr sz="2300" cap="all">
                <a:solidFill>
                  <a:srgbClr val="004B87"/>
                </a:solidFill>
              </a:rPr>
              <a:t>Body Level Three</a:t>
            </a:r>
          </a:p>
          <a:p>
            <a:pPr lvl="3">
              <a:defRPr sz="1800" cap="none">
                <a:solidFill>
                  <a:srgbClr val="000000"/>
                </a:solidFill>
              </a:defRPr>
            </a:pPr>
            <a:r>
              <a:rPr sz="2300" cap="all">
                <a:solidFill>
                  <a:srgbClr val="004B87"/>
                </a:solidFill>
              </a:rPr>
              <a:t>Body Level Four</a:t>
            </a:r>
          </a:p>
          <a:p>
            <a:pPr lvl="4">
              <a:defRPr sz="1800" cap="none">
                <a:solidFill>
                  <a:srgbClr val="000000"/>
                </a:solidFill>
              </a:defRPr>
            </a:pPr>
            <a:r>
              <a:rPr sz="2300" cap="all">
                <a:solidFill>
                  <a:srgbClr val="004B87"/>
                </a:solidFill>
              </a:rPr>
              <a:t>Body Level Five</a:t>
            </a: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2 Col Content">
    <p:spTree>
      <p:nvGrpSpPr>
        <p:cNvPr id="1" name=""/>
        <p:cNvGrpSpPr/>
        <p:nvPr/>
      </p:nvGrpSpPr>
      <p:grpSpPr>
        <a:xfrm>
          <a:off x="0" y="0"/>
          <a:ext cx="0" cy="0"/>
          <a:chOff x="0" y="0"/>
          <a:chExt cx="0" cy="0"/>
        </a:xfrm>
      </p:grpSpPr>
      <p:sp>
        <p:nvSpPr>
          <p:cNvPr id="115" name="Shape 115"/>
          <p:cNvSpPr>
            <a:spLocks noGrp="1"/>
          </p:cNvSpPr>
          <p:nvPr>
            <p:ph type="sldNum" sz="quarter" idx="2"/>
          </p:nvPr>
        </p:nvSpPr>
        <p:spPr>
          <a:xfrm>
            <a:off x="507867" y="6592891"/>
            <a:ext cx="507871" cy="127001"/>
          </a:xfrm>
          <a:prstGeom prst="rect">
            <a:avLst/>
          </a:prstGeom>
        </p:spPr>
        <p:txBody>
          <a:bodyPr lIns="0" tIns="0" rIns="0" bIns="0"/>
          <a:lstStyle>
            <a:lvl1pPr>
              <a:lnSpc>
                <a:spcPts val="1000"/>
              </a:lnSpc>
              <a:defRPr sz="800">
                <a:latin typeface="Effra"/>
                <a:ea typeface="Effra"/>
                <a:cs typeface="Effra"/>
                <a:sym typeface="Effra"/>
              </a:defRPr>
            </a:lvl1pPr>
          </a:lstStyle>
          <a:p>
            <a:pPr lvl="0"/>
            <a:fld id="{86CB4B4D-7CA3-9044-876B-883B54F8677D}" type="slidenum">
              <a:t>‹#›</a:t>
            </a:fld>
            <a:endParaRPr/>
          </a:p>
        </p:txBody>
      </p:sp>
      <p:sp>
        <p:nvSpPr>
          <p:cNvPr id="116" name="Shape 116"/>
          <p:cNvSpPr>
            <a:spLocks noGrp="1"/>
          </p:cNvSpPr>
          <p:nvPr>
            <p:ph type="title"/>
          </p:nvPr>
        </p:nvSpPr>
        <p:spPr>
          <a:xfrm>
            <a:off x="504341" y="371676"/>
            <a:ext cx="11173091" cy="266703"/>
          </a:xfrm>
          <a:prstGeom prst="rect">
            <a:avLst/>
          </a:prstGeom>
        </p:spPr>
        <p:txBody>
          <a:bodyPr lIns="0" tIns="0" rIns="0" bIns="0" anchor="t"/>
          <a:lstStyle>
            <a:lvl1pPr defTabSz="457028">
              <a:lnSpc>
                <a:spcPts val="2000"/>
              </a:lnSpc>
              <a:defRPr sz="2300" b="1" cap="all">
                <a:solidFill>
                  <a:srgbClr val="001E46"/>
                </a:solidFill>
                <a:latin typeface="Effra"/>
                <a:ea typeface="Effra"/>
                <a:cs typeface="Effra"/>
                <a:sym typeface="Effra"/>
              </a:defRPr>
            </a:lvl1pPr>
          </a:lstStyle>
          <a:p>
            <a:pPr lvl="0">
              <a:defRPr sz="1800" b="0" cap="none">
                <a:solidFill>
                  <a:srgbClr val="000000"/>
                </a:solidFill>
              </a:defRPr>
            </a:pPr>
            <a:r>
              <a:rPr sz="2300" b="1" cap="all">
                <a:solidFill>
                  <a:srgbClr val="001E46"/>
                </a:solidFill>
              </a:rPr>
              <a:t>Title Text</a:t>
            </a:r>
          </a:p>
        </p:txBody>
      </p:sp>
      <p:sp>
        <p:nvSpPr>
          <p:cNvPr id="117" name="Shape 117"/>
          <p:cNvSpPr>
            <a:spLocks noGrp="1"/>
          </p:cNvSpPr>
          <p:nvPr>
            <p:ph type="body" idx="1"/>
          </p:nvPr>
        </p:nvSpPr>
        <p:spPr>
          <a:xfrm>
            <a:off x="504341" y="624840"/>
            <a:ext cx="11173091" cy="266703"/>
          </a:xfrm>
          <a:prstGeom prst="rect">
            <a:avLst/>
          </a:prstGeom>
        </p:spPr>
        <p:txBody>
          <a:bodyPr lIns="0" tIns="0" rIns="0" bIns="0">
            <a:noAutofit/>
          </a:bodyPr>
          <a:lstStyle>
            <a:lvl1pPr marL="571475" indent="-761968" defTabSz="457028">
              <a:lnSpc>
                <a:spcPts val="2000"/>
              </a:lnSpc>
              <a:spcBef>
                <a:spcPts val="0"/>
              </a:spcBef>
              <a:buClrTx/>
              <a:buSzTx/>
              <a:buFontTx/>
              <a:buNone/>
              <a:defRPr sz="2300" cap="all">
                <a:solidFill>
                  <a:srgbClr val="004B87"/>
                </a:solidFill>
                <a:latin typeface="Effra Light"/>
                <a:ea typeface="Effra Light"/>
                <a:cs typeface="Effra Light"/>
                <a:sym typeface="Effra Light"/>
              </a:defRPr>
            </a:lvl1pPr>
            <a:lvl2pPr marL="571475" indent="-571475" defTabSz="457028">
              <a:lnSpc>
                <a:spcPts val="2000"/>
              </a:lnSpc>
              <a:spcBef>
                <a:spcPts val="0"/>
              </a:spcBef>
              <a:buClrTx/>
              <a:buSzTx/>
              <a:buFontTx/>
              <a:buNone/>
              <a:defRPr sz="2300" cap="all">
                <a:solidFill>
                  <a:srgbClr val="004B87"/>
                </a:solidFill>
                <a:latin typeface="Effra Light"/>
                <a:ea typeface="Effra Light"/>
                <a:cs typeface="Effra Light"/>
                <a:sym typeface="Effra Light"/>
              </a:defRPr>
            </a:lvl2pPr>
            <a:lvl3pPr marL="571475" indent="-571475" defTabSz="457028">
              <a:lnSpc>
                <a:spcPts val="2000"/>
              </a:lnSpc>
              <a:spcBef>
                <a:spcPts val="0"/>
              </a:spcBef>
              <a:buClrTx/>
              <a:buSzTx/>
              <a:buFontTx/>
              <a:buNone/>
              <a:defRPr sz="2300" cap="all">
                <a:solidFill>
                  <a:srgbClr val="004B87"/>
                </a:solidFill>
                <a:latin typeface="Effra Light"/>
                <a:ea typeface="Effra Light"/>
                <a:cs typeface="Effra Light"/>
                <a:sym typeface="Effra Light"/>
              </a:defRPr>
            </a:lvl3pPr>
            <a:lvl4pPr marL="571475" indent="-571475" defTabSz="457028">
              <a:lnSpc>
                <a:spcPts val="2000"/>
              </a:lnSpc>
              <a:spcBef>
                <a:spcPts val="0"/>
              </a:spcBef>
              <a:buClrTx/>
              <a:buSzTx/>
              <a:buFontTx/>
              <a:buNone/>
              <a:defRPr sz="2300" cap="all">
                <a:solidFill>
                  <a:srgbClr val="004B87"/>
                </a:solidFill>
                <a:latin typeface="Effra Light"/>
                <a:ea typeface="Effra Light"/>
                <a:cs typeface="Effra Light"/>
                <a:sym typeface="Effra Light"/>
              </a:defRPr>
            </a:lvl4pPr>
            <a:lvl5pPr marL="571475" indent="-571475" defTabSz="457028">
              <a:lnSpc>
                <a:spcPts val="2000"/>
              </a:lnSpc>
              <a:spcBef>
                <a:spcPts val="0"/>
              </a:spcBef>
              <a:buClrTx/>
              <a:buSzTx/>
              <a:buFontTx/>
              <a:buNone/>
              <a:defRPr sz="2300" cap="all">
                <a:solidFill>
                  <a:srgbClr val="004B87"/>
                </a:solidFill>
                <a:latin typeface="Effra Light"/>
                <a:ea typeface="Effra Light"/>
                <a:cs typeface="Effra Light"/>
                <a:sym typeface="Effra Light"/>
              </a:defRPr>
            </a:lvl5pPr>
          </a:lstStyle>
          <a:p>
            <a:pPr lvl="0">
              <a:defRPr sz="1800" cap="none">
                <a:solidFill>
                  <a:srgbClr val="000000"/>
                </a:solidFill>
              </a:defRPr>
            </a:pPr>
            <a:r>
              <a:rPr sz="2300" cap="all">
                <a:solidFill>
                  <a:srgbClr val="004B87"/>
                </a:solidFill>
              </a:rPr>
              <a:t>Body Level One</a:t>
            </a:r>
          </a:p>
          <a:p>
            <a:pPr lvl="1">
              <a:defRPr sz="1800" cap="none">
                <a:solidFill>
                  <a:srgbClr val="000000"/>
                </a:solidFill>
              </a:defRPr>
            </a:pPr>
            <a:r>
              <a:rPr sz="2300" cap="all">
                <a:solidFill>
                  <a:srgbClr val="004B87"/>
                </a:solidFill>
              </a:rPr>
              <a:t>Body Level Two</a:t>
            </a:r>
          </a:p>
          <a:p>
            <a:pPr lvl="2">
              <a:defRPr sz="1800" cap="none">
                <a:solidFill>
                  <a:srgbClr val="000000"/>
                </a:solidFill>
              </a:defRPr>
            </a:pPr>
            <a:r>
              <a:rPr sz="2300" cap="all">
                <a:solidFill>
                  <a:srgbClr val="004B87"/>
                </a:solidFill>
              </a:rPr>
              <a:t>Body Level Three</a:t>
            </a:r>
          </a:p>
          <a:p>
            <a:pPr lvl="3">
              <a:defRPr sz="1800" cap="none">
                <a:solidFill>
                  <a:srgbClr val="000000"/>
                </a:solidFill>
              </a:defRPr>
            </a:pPr>
            <a:r>
              <a:rPr sz="2300" cap="all">
                <a:solidFill>
                  <a:srgbClr val="004B87"/>
                </a:solidFill>
              </a:rPr>
              <a:t>Body Level Four</a:t>
            </a:r>
          </a:p>
          <a:p>
            <a:pPr lvl="4">
              <a:defRPr sz="1800" cap="none">
                <a:solidFill>
                  <a:srgbClr val="000000"/>
                </a:solidFill>
              </a:defRPr>
            </a:pPr>
            <a:r>
              <a:rPr sz="2300" cap="all">
                <a:solidFill>
                  <a:srgbClr val="004B87"/>
                </a:solidFill>
              </a:rPr>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9" name="Shape 19"/>
          <p:cNvSpPr>
            <a:spLocks noGrp="1"/>
          </p:cNvSpPr>
          <p:nvPr>
            <p:ph type="title"/>
          </p:nvPr>
        </p:nvSpPr>
        <p:spPr>
          <a:prstGeom prst="rect">
            <a:avLst/>
          </a:prstGeom>
        </p:spPr>
        <p:txBody>
          <a:bodyPr/>
          <a:lstStyle/>
          <a:p>
            <a:pPr lvl="0">
              <a:defRPr sz="1800">
                <a:solidFill>
                  <a:srgbClr val="000000"/>
                </a:solidFill>
              </a:defRPr>
            </a:pPr>
            <a:r>
              <a:rPr sz="3200">
                <a:solidFill>
                  <a:srgbClr val="073E87"/>
                </a:solidFill>
              </a:rPr>
              <a:t>Title Text</a:t>
            </a:r>
          </a:p>
        </p:txBody>
      </p:sp>
      <p:sp>
        <p:nvSpPr>
          <p:cNvPr id="20" name="Shape 20"/>
          <p:cNvSpPr>
            <a:spLocks noGrp="1"/>
          </p:cNvSpPr>
          <p:nvPr>
            <p:ph type="body" idx="1"/>
          </p:nvPr>
        </p:nvSpPr>
        <p:spPr>
          <a:prstGeom prst="rect">
            <a:avLst/>
          </a:prstGeom>
        </p:spPr>
        <p:txBody>
          <a:bodyPr/>
          <a:lstStyle/>
          <a:p>
            <a:pPr lvl="0">
              <a:defRPr sz="1800">
                <a:solidFill>
                  <a:srgbClr val="000000"/>
                </a:solidFill>
              </a:defRPr>
            </a:pPr>
            <a:r>
              <a:rPr sz="2000">
                <a:solidFill>
                  <a:srgbClr val="595959"/>
                </a:solidFill>
              </a:rPr>
              <a:t>Body Level One</a:t>
            </a:r>
          </a:p>
          <a:p>
            <a:pPr lvl="1">
              <a:defRPr sz="1800">
                <a:solidFill>
                  <a:srgbClr val="000000"/>
                </a:solidFill>
              </a:defRPr>
            </a:pPr>
            <a:r>
              <a:rPr sz="2000">
                <a:solidFill>
                  <a:srgbClr val="595959"/>
                </a:solidFill>
              </a:rPr>
              <a:t>Body Level Two</a:t>
            </a:r>
          </a:p>
          <a:p>
            <a:pPr lvl="2">
              <a:defRPr sz="1800">
                <a:solidFill>
                  <a:srgbClr val="000000"/>
                </a:solidFill>
              </a:defRPr>
            </a:pPr>
            <a:r>
              <a:rPr sz="2000">
                <a:solidFill>
                  <a:srgbClr val="595959"/>
                </a:solidFill>
              </a:rPr>
              <a:t>Body Level Three</a:t>
            </a:r>
          </a:p>
          <a:p>
            <a:pPr lvl="3">
              <a:defRPr sz="1800">
                <a:solidFill>
                  <a:srgbClr val="000000"/>
                </a:solidFill>
              </a:defRPr>
            </a:pPr>
            <a:r>
              <a:rPr sz="2000">
                <a:solidFill>
                  <a:srgbClr val="595959"/>
                </a:solidFill>
              </a:rPr>
              <a:t>Body Level Four</a:t>
            </a:r>
          </a:p>
          <a:p>
            <a:pPr lvl="4">
              <a:defRPr sz="1800">
                <a:solidFill>
                  <a:srgbClr val="000000"/>
                </a:solidFill>
              </a:defRPr>
            </a:pPr>
            <a:r>
              <a:rPr sz="2000">
                <a:solidFill>
                  <a:srgbClr val="595959"/>
                </a:solidFill>
              </a:rPr>
              <a:t>Body Level Five</a:t>
            </a:r>
          </a:p>
        </p:txBody>
      </p:sp>
      <p:sp>
        <p:nvSpPr>
          <p:cNvPr id="21" name="Shape 2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2 Col Intro Content">
    <p:spTree>
      <p:nvGrpSpPr>
        <p:cNvPr id="1" name=""/>
        <p:cNvGrpSpPr/>
        <p:nvPr/>
      </p:nvGrpSpPr>
      <p:grpSpPr>
        <a:xfrm>
          <a:off x="0" y="0"/>
          <a:ext cx="0" cy="0"/>
          <a:chOff x="0" y="0"/>
          <a:chExt cx="0" cy="0"/>
        </a:xfrm>
      </p:grpSpPr>
      <p:sp>
        <p:nvSpPr>
          <p:cNvPr id="119" name="Shape 119"/>
          <p:cNvSpPr>
            <a:spLocks noGrp="1"/>
          </p:cNvSpPr>
          <p:nvPr>
            <p:ph type="sldNum" sz="quarter" idx="2"/>
          </p:nvPr>
        </p:nvSpPr>
        <p:spPr>
          <a:xfrm>
            <a:off x="507867" y="6592891"/>
            <a:ext cx="507871" cy="127001"/>
          </a:xfrm>
          <a:prstGeom prst="rect">
            <a:avLst/>
          </a:prstGeom>
        </p:spPr>
        <p:txBody>
          <a:bodyPr lIns="0" tIns="0" rIns="0" bIns="0"/>
          <a:lstStyle>
            <a:lvl1pPr>
              <a:lnSpc>
                <a:spcPts val="1000"/>
              </a:lnSpc>
              <a:defRPr sz="800">
                <a:latin typeface="Effra"/>
                <a:ea typeface="Effra"/>
                <a:cs typeface="Effra"/>
                <a:sym typeface="Effra"/>
              </a:defRPr>
            </a:lvl1pPr>
          </a:lstStyle>
          <a:p>
            <a:pPr lvl="0"/>
            <a:fld id="{86CB4B4D-7CA3-9044-876B-883B54F8677D}" type="slidenum">
              <a:t>‹#›</a:t>
            </a:fld>
            <a:endParaRPr/>
          </a:p>
        </p:txBody>
      </p:sp>
      <p:sp>
        <p:nvSpPr>
          <p:cNvPr id="120" name="Shape 120"/>
          <p:cNvSpPr>
            <a:spLocks noGrp="1"/>
          </p:cNvSpPr>
          <p:nvPr>
            <p:ph type="title"/>
          </p:nvPr>
        </p:nvSpPr>
        <p:spPr>
          <a:xfrm>
            <a:off x="504343" y="373379"/>
            <a:ext cx="11173088" cy="266701"/>
          </a:xfrm>
          <a:prstGeom prst="rect">
            <a:avLst/>
          </a:prstGeom>
        </p:spPr>
        <p:txBody>
          <a:bodyPr lIns="0" tIns="0" rIns="0" bIns="0" anchor="t"/>
          <a:lstStyle>
            <a:lvl1pPr defTabSz="457028">
              <a:lnSpc>
                <a:spcPts val="2000"/>
              </a:lnSpc>
              <a:defRPr sz="2300" b="1" cap="all">
                <a:solidFill>
                  <a:srgbClr val="001E46"/>
                </a:solidFill>
                <a:latin typeface="Effra"/>
                <a:ea typeface="Effra"/>
                <a:cs typeface="Effra"/>
                <a:sym typeface="Effra"/>
              </a:defRPr>
            </a:lvl1pPr>
          </a:lstStyle>
          <a:p>
            <a:pPr lvl="0">
              <a:defRPr sz="1800" b="0" cap="none">
                <a:solidFill>
                  <a:srgbClr val="000000"/>
                </a:solidFill>
              </a:defRPr>
            </a:pPr>
            <a:r>
              <a:rPr sz="2300" b="1" cap="all">
                <a:solidFill>
                  <a:srgbClr val="001E46"/>
                </a:solidFill>
              </a:rPr>
              <a:t>Title Text</a:t>
            </a:r>
          </a:p>
        </p:txBody>
      </p:sp>
      <p:sp>
        <p:nvSpPr>
          <p:cNvPr id="121" name="Shape 121"/>
          <p:cNvSpPr>
            <a:spLocks noGrp="1"/>
          </p:cNvSpPr>
          <p:nvPr>
            <p:ph type="body" idx="1"/>
          </p:nvPr>
        </p:nvSpPr>
        <p:spPr>
          <a:xfrm>
            <a:off x="504343" y="624840"/>
            <a:ext cx="11173088" cy="266703"/>
          </a:xfrm>
          <a:prstGeom prst="rect">
            <a:avLst/>
          </a:prstGeom>
        </p:spPr>
        <p:txBody>
          <a:bodyPr lIns="0" tIns="0" rIns="0" bIns="0">
            <a:noAutofit/>
          </a:bodyPr>
          <a:lstStyle>
            <a:lvl1pPr marL="571475" indent="-761968" defTabSz="457028">
              <a:lnSpc>
                <a:spcPts val="2000"/>
              </a:lnSpc>
              <a:spcBef>
                <a:spcPts val="0"/>
              </a:spcBef>
              <a:buClrTx/>
              <a:buSzTx/>
              <a:buFontTx/>
              <a:buNone/>
              <a:defRPr sz="2300" cap="all">
                <a:solidFill>
                  <a:srgbClr val="004B87"/>
                </a:solidFill>
                <a:latin typeface="Effra Light"/>
                <a:ea typeface="Effra Light"/>
                <a:cs typeface="Effra Light"/>
                <a:sym typeface="Effra Light"/>
              </a:defRPr>
            </a:lvl1pPr>
            <a:lvl2pPr marL="571475" indent="-571475" defTabSz="457028">
              <a:lnSpc>
                <a:spcPts val="2000"/>
              </a:lnSpc>
              <a:spcBef>
                <a:spcPts val="0"/>
              </a:spcBef>
              <a:buClrTx/>
              <a:buSzTx/>
              <a:buFontTx/>
              <a:buNone/>
              <a:defRPr sz="2300" cap="all">
                <a:solidFill>
                  <a:srgbClr val="004B87"/>
                </a:solidFill>
                <a:latin typeface="Effra Light"/>
                <a:ea typeface="Effra Light"/>
                <a:cs typeface="Effra Light"/>
                <a:sym typeface="Effra Light"/>
              </a:defRPr>
            </a:lvl2pPr>
            <a:lvl3pPr marL="571475" indent="-571475" defTabSz="457028">
              <a:lnSpc>
                <a:spcPts val="2000"/>
              </a:lnSpc>
              <a:spcBef>
                <a:spcPts val="0"/>
              </a:spcBef>
              <a:buClrTx/>
              <a:buSzTx/>
              <a:buFontTx/>
              <a:buNone/>
              <a:defRPr sz="2300" cap="all">
                <a:solidFill>
                  <a:srgbClr val="004B87"/>
                </a:solidFill>
                <a:latin typeface="Effra Light"/>
                <a:ea typeface="Effra Light"/>
                <a:cs typeface="Effra Light"/>
                <a:sym typeface="Effra Light"/>
              </a:defRPr>
            </a:lvl3pPr>
            <a:lvl4pPr marL="571475" indent="-571475" defTabSz="457028">
              <a:lnSpc>
                <a:spcPts val="2000"/>
              </a:lnSpc>
              <a:spcBef>
                <a:spcPts val="0"/>
              </a:spcBef>
              <a:buClrTx/>
              <a:buSzTx/>
              <a:buFontTx/>
              <a:buNone/>
              <a:defRPr sz="2300" cap="all">
                <a:solidFill>
                  <a:srgbClr val="004B87"/>
                </a:solidFill>
                <a:latin typeface="Effra Light"/>
                <a:ea typeface="Effra Light"/>
                <a:cs typeface="Effra Light"/>
                <a:sym typeface="Effra Light"/>
              </a:defRPr>
            </a:lvl4pPr>
            <a:lvl5pPr marL="571475" indent="-571475" defTabSz="457028">
              <a:lnSpc>
                <a:spcPts val="2000"/>
              </a:lnSpc>
              <a:spcBef>
                <a:spcPts val="0"/>
              </a:spcBef>
              <a:buClrTx/>
              <a:buSzTx/>
              <a:buFontTx/>
              <a:buNone/>
              <a:defRPr sz="2300" cap="all">
                <a:solidFill>
                  <a:srgbClr val="004B87"/>
                </a:solidFill>
                <a:latin typeface="Effra Light"/>
                <a:ea typeface="Effra Light"/>
                <a:cs typeface="Effra Light"/>
                <a:sym typeface="Effra Light"/>
              </a:defRPr>
            </a:lvl5pPr>
          </a:lstStyle>
          <a:p>
            <a:pPr lvl="0">
              <a:defRPr sz="1800" cap="none">
                <a:solidFill>
                  <a:srgbClr val="000000"/>
                </a:solidFill>
              </a:defRPr>
            </a:pPr>
            <a:r>
              <a:rPr sz="2300" cap="all">
                <a:solidFill>
                  <a:srgbClr val="004B87"/>
                </a:solidFill>
              </a:rPr>
              <a:t>Body Level One</a:t>
            </a:r>
          </a:p>
          <a:p>
            <a:pPr lvl="1">
              <a:defRPr sz="1800" cap="none">
                <a:solidFill>
                  <a:srgbClr val="000000"/>
                </a:solidFill>
              </a:defRPr>
            </a:pPr>
            <a:r>
              <a:rPr sz="2300" cap="all">
                <a:solidFill>
                  <a:srgbClr val="004B87"/>
                </a:solidFill>
              </a:rPr>
              <a:t>Body Level Two</a:t>
            </a:r>
          </a:p>
          <a:p>
            <a:pPr lvl="2">
              <a:defRPr sz="1800" cap="none">
                <a:solidFill>
                  <a:srgbClr val="000000"/>
                </a:solidFill>
              </a:defRPr>
            </a:pPr>
            <a:r>
              <a:rPr sz="2300" cap="all">
                <a:solidFill>
                  <a:srgbClr val="004B87"/>
                </a:solidFill>
              </a:rPr>
              <a:t>Body Level Three</a:t>
            </a:r>
          </a:p>
          <a:p>
            <a:pPr lvl="3">
              <a:defRPr sz="1800" cap="none">
                <a:solidFill>
                  <a:srgbClr val="000000"/>
                </a:solidFill>
              </a:defRPr>
            </a:pPr>
            <a:r>
              <a:rPr sz="2300" cap="all">
                <a:solidFill>
                  <a:srgbClr val="004B87"/>
                </a:solidFill>
              </a:rPr>
              <a:t>Body Level Four</a:t>
            </a:r>
          </a:p>
          <a:p>
            <a:pPr lvl="4">
              <a:defRPr sz="1800" cap="none">
                <a:solidFill>
                  <a:srgbClr val="000000"/>
                </a:solidFill>
              </a:defRPr>
            </a:pPr>
            <a:r>
              <a:rPr sz="2300" cap="all">
                <a:solidFill>
                  <a:srgbClr val="004B87"/>
                </a:solidFill>
              </a:rPr>
              <a:t>Body Level Five</a:t>
            </a: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Content Photo">
    <p:spTree>
      <p:nvGrpSpPr>
        <p:cNvPr id="1" name=""/>
        <p:cNvGrpSpPr/>
        <p:nvPr/>
      </p:nvGrpSpPr>
      <p:grpSpPr>
        <a:xfrm>
          <a:off x="0" y="0"/>
          <a:ext cx="0" cy="0"/>
          <a:chOff x="0" y="0"/>
          <a:chExt cx="0" cy="0"/>
        </a:xfrm>
      </p:grpSpPr>
      <p:sp>
        <p:nvSpPr>
          <p:cNvPr id="123" name="Shape 123"/>
          <p:cNvSpPr>
            <a:spLocks noGrp="1"/>
          </p:cNvSpPr>
          <p:nvPr>
            <p:ph type="sldNum" sz="quarter" idx="2"/>
          </p:nvPr>
        </p:nvSpPr>
        <p:spPr>
          <a:xfrm>
            <a:off x="507867" y="6592891"/>
            <a:ext cx="507871" cy="127001"/>
          </a:xfrm>
          <a:prstGeom prst="rect">
            <a:avLst/>
          </a:prstGeom>
        </p:spPr>
        <p:txBody>
          <a:bodyPr lIns="0" tIns="0" rIns="0" bIns="0"/>
          <a:lstStyle>
            <a:lvl1pPr>
              <a:lnSpc>
                <a:spcPts val="1000"/>
              </a:lnSpc>
              <a:defRPr sz="800">
                <a:latin typeface="Effra"/>
                <a:ea typeface="Effra"/>
                <a:cs typeface="Effra"/>
                <a:sym typeface="Effra"/>
              </a:defRPr>
            </a:lvl1pPr>
          </a:lstStyle>
          <a:p>
            <a:pPr lvl="0"/>
            <a:fld id="{86CB4B4D-7CA3-9044-876B-883B54F8677D}" type="slidenum">
              <a:t>‹#›</a:t>
            </a:fld>
            <a:endParaRPr/>
          </a:p>
        </p:txBody>
      </p:sp>
      <p:sp>
        <p:nvSpPr>
          <p:cNvPr id="124" name="Shape 124"/>
          <p:cNvSpPr>
            <a:spLocks noGrp="1"/>
          </p:cNvSpPr>
          <p:nvPr>
            <p:ph type="title"/>
          </p:nvPr>
        </p:nvSpPr>
        <p:spPr>
          <a:xfrm>
            <a:off x="504341" y="373379"/>
            <a:ext cx="6782142" cy="266701"/>
          </a:xfrm>
          <a:prstGeom prst="rect">
            <a:avLst/>
          </a:prstGeom>
        </p:spPr>
        <p:txBody>
          <a:bodyPr lIns="0" tIns="0" rIns="0" bIns="0" anchor="t"/>
          <a:lstStyle>
            <a:lvl1pPr defTabSz="457028">
              <a:lnSpc>
                <a:spcPts val="2000"/>
              </a:lnSpc>
              <a:defRPr sz="2300" b="1" cap="all">
                <a:solidFill>
                  <a:srgbClr val="001E46"/>
                </a:solidFill>
                <a:latin typeface="Effra"/>
                <a:ea typeface="Effra"/>
                <a:cs typeface="Effra"/>
                <a:sym typeface="Effra"/>
              </a:defRPr>
            </a:lvl1pPr>
          </a:lstStyle>
          <a:p>
            <a:pPr lvl="0">
              <a:defRPr sz="1800" b="0" cap="none">
                <a:solidFill>
                  <a:srgbClr val="000000"/>
                </a:solidFill>
              </a:defRPr>
            </a:pPr>
            <a:r>
              <a:rPr sz="2300" b="1" cap="all">
                <a:solidFill>
                  <a:srgbClr val="001E46"/>
                </a:solidFill>
              </a:rPr>
              <a:t>Title Text</a:t>
            </a:r>
          </a:p>
        </p:txBody>
      </p:sp>
      <p:sp>
        <p:nvSpPr>
          <p:cNvPr id="125" name="Shape 125"/>
          <p:cNvSpPr>
            <a:spLocks noGrp="1"/>
          </p:cNvSpPr>
          <p:nvPr>
            <p:ph type="body" idx="1"/>
          </p:nvPr>
        </p:nvSpPr>
        <p:spPr>
          <a:xfrm>
            <a:off x="504341" y="624840"/>
            <a:ext cx="6782142" cy="266703"/>
          </a:xfrm>
          <a:prstGeom prst="rect">
            <a:avLst/>
          </a:prstGeom>
        </p:spPr>
        <p:txBody>
          <a:bodyPr lIns="0" tIns="0" rIns="0" bIns="0">
            <a:noAutofit/>
          </a:bodyPr>
          <a:lstStyle>
            <a:lvl1pPr marL="571475" indent="-761968" defTabSz="457028">
              <a:lnSpc>
                <a:spcPts val="2000"/>
              </a:lnSpc>
              <a:spcBef>
                <a:spcPts val="0"/>
              </a:spcBef>
              <a:buClrTx/>
              <a:buSzTx/>
              <a:buFontTx/>
              <a:buNone/>
              <a:defRPr sz="2300" cap="all">
                <a:solidFill>
                  <a:srgbClr val="004B87"/>
                </a:solidFill>
                <a:latin typeface="Effra Light"/>
                <a:ea typeface="Effra Light"/>
                <a:cs typeface="Effra Light"/>
                <a:sym typeface="Effra Light"/>
              </a:defRPr>
            </a:lvl1pPr>
            <a:lvl2pPr marL="571475" indent="-571475" defTabSz="457028">
              <a:lnSpc>
                <a:spcPts val="2000"/>
              </a:lnSpc>
              <a:spcBef>
                <a:spcPts val="0"/>
              </a:spcBef>
              <a:buClrTx/>
              <a:buSzTx/>
              <a:buFontTx/>
              <a:buNone/>
              <a:defRPr sz="2300" cap="all">
                <a:solidFill>
                  <a:srgbClr val="004B87"/>
                </a:solidFill>
                <a:latin typeface="Effra Light"/>
                <a:ea typeface="Effra Light"/>
                <a:cs typeface="Effra Light"/>
                <a:sym typeface="Effra Light"/>
              </a:defRPr>
            </a:lvl2pPr>
            <a:lvl3pPr marL="571475" indent="-571475" defTabSz="457028">
              <a:lnSpc>
                <a:spcPts val="2000"/>
              </a:lnSpc>
              <a:spcBef>
                <a:spcPts val="0"/>
              </a:spcBef>
              <a:buClrTx/>
              <a:buSzTx/>
              <a:buFontTx/>
              <a:buNone/>
              <a:defRPr sz="2300" cap="all">
                <a:solidFill>
                  <a:srgbClr val="004B87"/>
                </a:solidFill>
                <a:latin typeface="Effra Light"/>
                <a:ea typeface="Effra Light"/>
                <a:cs typeface="Effra Light"/>
                <a:sym typeface="Effra Light"/>
              </a:defRPr>
            </a:lvl3pPr>
            <a:lvl4pPr marL="571475" indent="-571475" defTabSz="457028">
              <a:lnSpc>
                <a:spcPts val="2000"/>
              </a:lnSpc>
              <a:spcBef>
                <a:spcPts val="0"/>
              </a:spcBef>
              <a:buClrTx/>
              <a:buSzTx/>
              <a:buFontTx/>
              <a:buNone/>
              <a:defRPr sz="2300" cap="all">
                <a:solidFill>
                  <a:srgbClr val="004B87"/>
                </a:solidFill>
                <a:latin typeface="Effra Light"/>
                <a:ea typeface="Effra Light"/>
                <a:cs typeface="Effra Light"/>
                <a:sym typeface="Effra Light"/>
              </a:defRPr>
            </a:lvl4pPr>
            <a:lvl5pPr marL="571475" indent="-571475" defTabSz="457028">
              <a:lnSpc>
                <a:spcPts val="2000"/>
              </a:lnSpc>
              <a:spcBef>
                <a:spcPts val="0"/>
              </a:spcBef>
              <a:buClrTx/>
              <a:buSzTx/>
              <a:buFontTx/>
              <a:buNone/>
              <a:defRPr sz="2300" cap="all">
                <a:solidFill>
                  <a:srgbClr val="004B87"/>
                </a:solidFill>
                <a:latin typeface="Effra Light"/>
                <a:ea typeface="Effra Light"/>
                <a:cs typeface="Effra Light"/>
                <a:sym typeface="Effra Light"/>
              </a:defRPr>
            </a:lvl5pPr>
          </a:lstStyle>
          <a:p>
            <a:pPr lvl="0">
              <a:defRPr sz="1800" cap="none">
                <a:solidFill>
                  <a:srgbClr val="000000"/>
                </a:solidFill>
              </a:defRPr>
            </a:pPr>
            <a:r>
              <a:rPr sz="2300" cap="all">
                <a:solidFill>
                  <a:srgbClr val="004B87"/>
                </a:solidFill>
              </a:rPr>
              <a:t>Body Level One</a:t>
            </a:r>
          </a:p>
          <a:p>
            <a:pPr lvl="1">
              <a:defRPr sz="1800" cap="none">
                <a:solidFill>
                  <a:srgbClr val="000000"/>
                </a:solidFill>
              </a:defRPr>
            </a:pPr>
            <a:r>
              <a:rPr sz="2300" cap="all">
                <a:solidFill>
                  <a:srgbClr val="004B87"/>
                </a:solidFill>
              </a:rPr>
              <a:t>Body Level Two</a:t>
            </a:r>
          </a:p>
          <a:p>
            <a:pPr lvl="2">
              <a:defRPr sz="1800" cap="none">
                <a:solidFill>
                  <a:srgbClr val="000000"/>
                </a:solidFill>
              </a:defRPr>
            </a:pPr>
            <a:r>
              <a:rPr sz="2300" cap="all">
                <a:solidFill>
                  <a:srgbClr val="004B87"/>
                </a:solidFill>
              </a:rPr>
              <a:t>Body Level Three</a:t>
            </a:r>
          </a:p>
          <a:p>
            <a:pPr lvl="3">
              <a:defRPr sz="1800" cap="none">
                <a:solidFill>
                  <a:srgbClr val="000000"/>
                </a:solidFill>
              </a:defRPr>
            </a:pPr>
            <a:r>
              <a:rPr sz="2300" cap="all">
                <a:solidFill>
                  <a:srgbClr val="004B87"/>
                </a:solidFill>
              </a:rPr>
              <a:t>Body Level Four</a:t>
            </a:r>
          </a:p>
          <a:p>
            <a:pPr lvl="4">
              <a:defRPr sz="1800" cap="none">
                <a:solidFill>
                  <a:srgbClr val="000000"/>
                </a:solidFill>
              </a:defRPr>
            </a:pPr>
            <a:r>
              <a:rPr sz="2300" cap="all">
                <a:solidFill>
                  <a:srgbClr val="004B87"/>
                </a:solidFill>
              </a:rPr>
              <a:t>Body Level Five</a:t>
            </a: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Product">
    <p:spTree>
      <p:nvGrpSpPr>
        <p:cNvPr id="1" name=""/>
        <p:cNvGrpSpPr/>
        <p:nvPr/>
      </p:nvGrpSpPr>
      <p:grpSpPr>
        <a:xfrm>
          <a:off x="0" y="0"/>
          <a:ext cx="0" cy="0"/>
          <a:chOff x="0" y="0"/>
          <a:chExt cx="0" cy="0"/>
        </a:xfrm>
      </p:grpSpPr>
      <p:sp>
        <p:nvSpPr>
          <p:cNvPr id="127" name="Shape 127"/>
          <p:cNvSpPr>
            <a:spLocks noGrp="1"/>
          </p:cNvSpPr>
          <p:nvPr>
            <p:ph type="sldNum" sz="quarter" idx="2"/>
          </p:nvPr>
        </p:nvSpPr>
        <p:spPr>
          <a:xfrm>
            <a:off x="507867" y="6592891"/>
            <a:ext cx="507871" cy="127001"/>
          </a:xfrm>
          <a:prstGeom prst="rect">
            <a:avLst/>
          </a:prstGeom>
        </p:spPr>
        <p:txBody>
          <a:bodyPr lIns="0" tIns="0" rIns="0" bIns="0"/>
          <a:lstStyle>
            <a:lvl1pPr>
              <a:lnSpc>
                <a:spcPts val="1000"/>
              </a:lnSpc>
              <a:defRPr sz="800">
                <a:latin typeface="Effra"/>
                <a:ea typeface="Effra"/>
                <a:cs typeface="Effra"/>
                <a:sym typeface="Effra"/>
              </a:defRPr>
            </a:lvl1pPr>
          </a:lstStyle>
          <a:p>
            <a:pPr lvl="0"/>
            <a:fld id="{86CB4B4D-7CA3-9044-876B-883B54F8677D}" type="slidenum">
              <a:t>‹#›</a:t>
            </a:fld>
            <a:endParaRPr/>
          </a:p>
        </p:txBody>
      </p:sp>
      <p:sp>
        <p:nvSpPr>
          <p:cNvPr id="128" name="Shape 128"/>
          <p:cNvSpPr>
            <a:spLocks noGrp="1"/>
          </p:cNvSpPr>
          <p:nvPr>
            <p:ph type="title"/>
          </p:nvPr>
        </p:nvSpPr>
        <p:spPr>
          <a:xfrm>
            <a:off x="504343" y="373379"/>
            <a:ext cx="11173088" cy="266701"/>
          </a:xfrm>
          <a:prstGeom prst="rect">
            <a:avLst/>
          </a:prstGeom>
        </p:spPr>
        <p:txBody>
          <a:bodyPr lIns="0" tIns="0" rIns="0" bIns="0" anchor="t"/>
          <a:lstStyle>
            <a:lvl1pPr defTabSz="457028">
              <a:lnSpc>
                <a:spcPts val="2000"/>
              </a:lnSpc>
              <a:defRPr sz="2300" b="1" cap="all">
                <a:solidFill>
                  <a:srgbClr val="001E46"/>
                </a:solidFill>
                <a:latin typeface="Effra"/>
                <a:ea typeface="Effra"/>
                <a:cs typeface="Effra"/>
                <a:sym typeface="Effra"/>
              </a:defRPr>
            </a:lvl1pPr>
          </a:lstStyle>
          <a:p>
            <a:pPr lvl="0">
              <a:defRPr sz="1800" b="0" cap="none">
                <a:solidFill>
                  <a:srgbClr val="000000"/>
                </a:solidFill>
              </a:defRPr>
            </a:pPr>
            <a:r>
              <a:rPr sz="2300" b="1" cap="all">
                <a:solidFill>
                  <a:srgbClr val="001E46"/>
                </a:solidFill>
              </a:rPr>
              <a:t>Title Text</a:t>
            </a:r>
          </a:p>
        </p:txBody>
      </p:sp>
      <p:sp>
        <p:nvSpPr>
          <p:cNvPr id="129" name="Shape 129"/>
          <p:cNvSpPr>
            <a:spLocks noGrp="1"/>
          </p:cNvSpPr>
          <p:nvPr>
            <p:ph type="body" idx="1"/>
          </p:nvPr>
        </p:nvSpPr>
        <p:spPr>
          <a:xfrm>
            <a:off x="504340" y="624840"/>
            <a:ext cx="11173091" cy="266703"/>
          </a:xfrm>
          <a:prstGeom prst="rect">
            <a:avLst/>
          </a:prstGeom>
        </p:spPr>
        <p:txBody>
          <a:bodyPr lIns="0" tIns="0" rIns="0" bIns="0">
            <a:noAutofit/>
          </a:bodyPr>
          <a:lstStyle>
            <a:lvl1pPr marL="571475" indent="-761968" defTabSz="457028">
              <a:lnSpc>
                <a:spcPts val="2000"/>
              </a:lnSpc>
              <a:spcBef>
                <a:spcPts val="0"/>
              </a:spcBef>
              <a:buClrTx/>
              <a:buSzTx/>
              <a:buFontTx/>
              <a:buNone/>
              <a:defRPr sz="2300" cap="all">
                <a:solidFill>
                  <a:srgbClr val="004B87"/>
                </a:solidFill>
                <a:latin typeface="Effra Light"/>
                <a:ea typeface="Effra Light"/>
                <a:cs typeface="Effra Light"/>
                <a:sym typeface="Effra Light"/>
              </a:defRPr>
            </a:lvl1pPr>
            <a:lvl2pPr marL="571475" indent="-571475" defTabSz="457028">
              <a:lnSpc>
                <a:spcPts val="2000"/>
              </a:lnSpc>
              <a:spcBef>
                <a:spcPts val="0"/>
              </a:spcBef>
              <a:buClrTx/>
              <a:buSzTx/>
              <a:buFontTx/>
              <a:buNone/>
              <a:defRPr sz="2300" cap="all">
                <a:solidFill>
                  <a:srgbClr val="004B87"/>
                </a:solidFill>
                <a:latin typeface="Effra Light"/>
                <a:ea typeface="Effra Light"/>
                <a:cs typeface="Effra Light"/>
                <a:sym typeface="Effra Light"/>
              </a:defRPr>
            </a:lvl2pPr>
            <a:lvl3pPr marL="571475" indent="-571475" defTabSz="457028">
              <a:lnSpc>
                <a:spcPts val="2000"/>
              </a:lnSpc>
              <a:spcBef>
                <a:spcPts val="0"/>
              </a:spcBef>
              <a:buClrTx/>
              <a:buSzTx/>
              <a:buFontTx/>
              <a:buNone/>
              <a:defRPr sz="2300" cap="all">
                <a:solidFill>
                  <a:srgbClr val="004B87"/>
                </a:solidFill>
                <a:latin typeface="Effra Light"/>
                <a:ea typeface="Effra Light"/>
                <a:cs typeface="Effra Light"/>
                <a:sym typeface="Effra Light"/>
              </a:defRPr>
            </a:lvl3pPr>
            <a:lvl4pPr marL="571475" indent="-571475" defTabSz="457028">
              <a:lnSpc>
                <a:spcPts val="2000"/>
              </a:lnSpc>
              <a:spcBef>
                <a:spcPts val="0"/>
              </a:spcBef>
              <a:buClrTx/>
              <a:buSzTx/>
              <a:buFontTx/>
              <a:buNone/>
              <a:defRPr sz="2300" cap="all">
                <a:solidFill>
                  <a:srgbClr val="004B87"/>
                </a:solidFill>
                <a:latin typeface="Effra Light"/>
                <a:ea typeface="Effra Light"/>
                <a:cs typeface="Effra Light"/>
                <a:sym typeface="Effra Light"/>
              </a:defRPr>
            </a:lvl4pPr>
            <a:lvl5pPr marL="571475" indent="-571475" defTabSz="457028">
              <a:lnSpc>
                <a:spcPts val="2000"/>
              </a:lnSpc>
              <a:spcBef>
                <a:spcPts val="0"/>
              </a:spcBef>
              <a:buClrTx/>
              <a:buSzTx/>
              <a:buFontTx/>
              <a:buNone/>
              <a:defRPr sz="2300" cap="all">
                <a:solidFill>
                  <a:srgbClr val="004B87"/>
                </a:solidFill>
                <a:latin typeface="Effra Light"/>
                <a:ea typeface="Effra Light"/>
                <a:cs typeface="Effra Light"/>
                <a:sym typeface="Effra Light"/>
              </a:defRPr>
            </a:lvl5pPr>
          </a:lstStyle>
          <a:p>
            <a:pPr lvl="0">
              <a:defRPr sz="1800" cap="none">
                <a:solidFill>
                  <a:srgbClr val="000000"/>
                </a:solidFill>
              </a:defRPr>
            </a:pPr>
            <a:r>
              <a:rPr sz="2300" cap="all">
                <a:solidFill>
                  <a:srgbClr val="004B87"/>
                </a:solidFill>
              </a:rPr>
              <a:t>Body Level One</a:t>
            </a:r>
          </a:p>
          <a:p>
            <a:pPr lvl="1">
              <a:defRPr sz="1800" cap="none">
                <a:solidFill>
                  <a:srgbClr val="000000"/>
                </a:solidFill>
              </a:defRPr>
            </a:pPr>
            <a:r>
              <a:rPr sz="2300" cap="all">
                <a:solidFill>
                  <a:srgbClr val="004B87"/>
                </a:solidFill>
              </a:rPr>
              <a:t>Body Level Two</a:t>
            </a:r>
          </a:p>
          <a:p>
            <a:pPr lvl="2">
              <a:defRPr sz="1800" cap="none">
                <a:solidFill>
                  <a:srgbClr val="000000"/>
                </a:solidFill>
              </a:defRPr>
            </a:pPr>
            <a:r>
              <a:rPr sz="2300" cap="all">
                <a:solidFill>
                  <a:srgbClr val="004B87"/>
                </a:solidFill>
              </a:rPr>
              <a:t>Body Level Three</a:t>
            </a:r>
          </a:p>
          <a:p>
            <a:pPr lvl="3">
              <a:defRPr sz="1800" cap="none">
                <a:solidFill>
                  <a:srgbClr val="000000"/>
                </a:solidFill>
              </a:defRPr>
            </a:pPr>
            <a:r>
              <a:rPr sz="2300" cap="all">
                <a:solidFill>
                  <a:srgbClr val="004B87"/>
                </a:solidFill>
              </a:rPr>
              <a:t>Body Level Four</a:t>
            </a:r>
          </a:p>
          <a:p>
            <a:pPr lvl="4">
              <a:defRPr sz="1800" cap="none">
                <a:solidFill>
                  <a:srgbClr val="000000"/>
                </a:solidFill>
              </a:defRPr>
            </a:pPr>
            <a:r>
              <a:rPr sz="2300" cap="all">
                <a:solidFill>
                  <a:srgbClr val="004B87"/>
                </a:solidFill>
              </a:rPr>
              <a:t>Body Level Five</a:t>
            </a: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131" name="Shape 131"/>
          <p:cNvSpPr>
            <a:spLocks noGrp="1"/>
          </p:cNvSpPr>
          <p:nvPr>
            <p:ph type="sldNum" sz="quarter" idx="2"/>
          </p:nvPr>
        </p:nvSpPr>
        <p:spPr>
          <a:xfrm>
            <a:off x="507867" y="6592891"/>
            <a:ext cx="507871" cy="127001"/>
          </a:xfrm>
          <a:prstGeom prst="rect">
            <a:avLst/>
          </a:prstGeom>
        </p:spPr>
        <p:txBody>
          <a:bodyPr lIns="0" tIns="0" rIns="0" bIns="0"/>
          <a:lstStyle>
            <a:lvl1pPr>
              <a:lnSpc>
                <a:spcPts val="1000"/>
              </a:lnSpc>
              <a:defRPr sz="800">
                <a:latin typeface="Effra"/>
                <a:ea typeface="Effra"/>
                <a:cs typeface="Effra"/>
                <a:sym typeface="Effra"/>
              </a:defRPr>
            </a:lvl1pPr>
          </a:lstStyle>
          <a:p>
            <a:pPr lvl="0"/>
            <a:fld id="{86CB4B4D-7CA3-9044-876B-883B54F8677D}" type="slidenum">
              <a:t>‹#›</a:t>
            </a:fld>
            <a:endParaRPr/>
          </a:p>
        </p:txBody>
      </p:sp>
      <p:sp>
        <p:nvSpPr>
          <p:cNvPr id="132" name="Shape 132"/>
          <p:cNvSpPr>
            <a:spLocks noGrp="1"/>
          </p:cNvSpPr>
          <p:nvPr>
            <p:ph type="title"/>
          </p:nvPr>
        </p:nvSpPr>
        <p:spPr>
          <a:xfrm>
            <a:off x="504343" y="373379"/>
            <a:ext cx="11173088" cy="266701"/>
          </a:xfrm>
          <a:prstGeom prst="rect">
            <a:avLst/>
          </a:prstGeom>
        </p:spPr>
        <p:txBody>
          <a:bodyPr lIns="0" tIns="0" rIns="0" bIns="0" anchor="t"/>
          <a:lstStyle>
            <a:lvl1pPr defTabSz="457028">
              <a:lnSpc>
                <a:spcPts val="2000"/>
              </a:lnSpc>
              <a:defRPr sz="2300" b="1" cap="all">
                <a:solidFill>
                  <a:srgbClr val="001E46"/>
                </a:solidFill>
                <a:latin typeface="Effra"/>
                <a:ea typeface="Effra"/>
                <a:cs typeface="Effra"/>
                <a:sym typeface="Effra"/>
              </a:defRPr>
            </a:lvl1pPr>
          </a:lstStyle>
          <a:p>
            <a:pPr lvl="0">
              <a:defRPr sz="1800" b="0" cap="none">
                <a:solidFill>
                  <a:srgbClr val="000000"/>
                </a:solidFill>
              </a:defRPr>
            </a:pPr>
            <a:r>
              <a:rPr sz="2300" b="1" cap="all">
                <a:solidFill>
                  <a:srgbClr val="001E46"/>
                </a:solidFill>
              </a:rPr>
              <a:t>Title Text</a:t>
            </a:r>
          </a:p>
        </p:txBody>
      </p:sp>
      <p:sp>
        <p:nvSpPr>
          <p:cNvPr id="133" name="Shape 133"/>
          <p:cNvSpPr>
            <a:spLocks noGrp="1"/>
          </p:cNvSpPr>
          <p:nvPr>
            <p:ph type="body" idx="1"/>
          </p:nvPr>
        </p:nvSpPr>
        <p:spPr>
          <a:xfrm>
            <a:off x="504340" y="624840"/>
            <a:ext cx="11173091" cy="266703"/>
          </a:xfrm>
          <a:prstGeom prst="rect">
            <a:avLst/>
          </a:prstGeom>
        </p:spPr>
        <p:txBody>
          <a:bodyPr lIns="0" tIns="0" rIns="0" bIns="0">
            <a:noAutofit/>
          </a:bodyPr>
          <a:lstStyle>
            <a:lvl1pPr marL="571475" indent="-761968" defTabSz="457028">
              <a:lnSpc>
                <a:spcPts val="2000"/>
              </a:lnSpc>
              <a:spcBef>
                <a:spcPts val="0"/>
              </a:spcBef>
              <a:buClrTx/>
              <a:buSzTx/>
              <a:buFontTx/>
              <a:buNone/>
              <a:defRPr sz="2300" cap="all">
                <a:solidFill>
                  <a:srgbClr val="004B87"/>
                </a:solidFill>
                <a:latin typeface="Effra Light"/>
                <a:ea typeface="Effra Light"/>
                <a:cs typeface="Effra Light"/>
                <a:sym typeface="Effra Light"/>
              </a:defRPr>
            </a:lvl1pPr>
            <a:lvl2pPr marL="571475" indent="-571475" defTabSz="457028">
              <a:lnSpc>
                <a:spcPts val="2000"/>
              </a:lnSpc>
              <a:spcBef>
                <a:spcPts val="0"/>
              </a:spcBef>
              <a:buClrTx/>
              <a:buSzTx/>
              <a:buFontTx/>
              <a:buNone/>
              <a:defRPr sz="2300" cap="all">
                <a:solidFill>
                  <a:srgbClr val="004B87"/>
                </a:solidFill>
                <a:latin typeface="Effra Light"/>
                <a:ea typeface="Effra Light"/>
                <a:cs typeface="Effra Light"/>
                <a:sym typeface="Effra Light"/>
              </a:defRPr>
            </a:lvl2pPr>
            <a:lvl3pPr marL="571475" indent="-571475" defTabSz="457028">
              <a:lnSpc>
                <a:spcPts val="2000"/>
              </a:lnSpc>
              <a:spcBef>
                <a:spcPts val="0"/>
              </a:spcBef>
              <a:buClrTx/>
              <a:buSzTx/>
              <a:buFontTx/>
              <a:buNone/>
              <a:defRPr sz="2300" cap="all">
                <a:solidFill>
                  <a:srgbClr val="004B87"/>
                </a:solidFill>
                <a:latin typeface="Effra Light"/>
                <a:ea typeface="Effra Light"/>
                <a:cs typeface="Effra Light"/>
                <a:sym typeface="Effra Light"/>
              </a:defRPr>
            </a:lvl3pPr>
            <a:lvl4pPr marL="571475" indent="-571475" defTabSz="457028">
              <a:lnSpc>
                <a:spcPts val="2000"/>
              </a:lnSpc>
              <a:spcBef>
                <a:spcPts val="0"/>
              </a:spcBef>
              <a:buClrTx/>
              <a:buSzTx/>
              <a:buFontTx/>
              <a:buNone/>
              <a:defRPr sz="2300" cap="all">
                <a:solidFill>
                  <a:srgbClr val="004B87"/>
                </a:solidFill>
                <a:latin typeface="Effra Light"/>
                <a:ea typeface="Effra Light"/>
                <a:cs typeface="Effra Light"/>
                <a:sym typeface="Effra Light"/>
              </a:defRPr>
            </a:lvl4pPr>
            <a:lvl5pPr marL="571475" indent="-571475" defTabSz="457028">
              <a:lnSpc>
                <a:spcPts val="2000"/>
              </a:lnSpc>
              <a:spcBef>
                <a:spcPts val="0"/>
              </a:spcBef>
              <a:buClrTx/>
              <a:buSzTx/>
              <a:buFontTx/>
              <a:buNone/>
              <a:defRPr sz="2300" cap="all">
                <a:solidFill>
                  <a:srgbClr val="004B87"/>
                </a:solidFill>
                <a:latin typeface="Effra Light"/>
                <a:ea typeface="Effra Light"/>
                <a:cs typeface="Effra Light"/>
                <a:sym typeface="Effra Light"/>
              </a:defRPr>
            </a:lvl5pPr>
          </a:lstStyle>
          <a:p>
            <a:pPr lvl="0">
              <a:defRPr sz="1800" cap="none">
                <a:solidFill>
                  <a:srgbClr val="000000"/>
                </a:solidFill>
              </a:defRPr>
            </a:pPr>
            <a:r>
              <a:rPr sz="2300" cap="all">
                <a:solidFill>
                  <a:srgbClr val="004B87"/>
                </a:solidFill>
              </a:rPr>
              <a:t>Body Level One</a:t>
            </a:r>
          </a:p>
          <a:p>
            <a:pPr lvl="1">
              <a:defRPr sz="1800" cap="none">
                <a:solidFill>
                  <a:srgbClr val="000000"/>
                </a:solidFill>
              </a:defRPr>
            </a:pPr>
            <a:r>
              <a:rPr sz="2300" cap="all">
                <a:solidFill>
                  <a:srgbClr val="004B87"/>
                </a:solidFill>
              </a:rPr>
              <a:t>Body Level Two</a:t>
            </a:r>
          </a:p>
          <a:p>
            <a:pPr lvl="2">
              <a:defRPr sz="1800" cap="none">
                <a:solidFill>
                  <a:srgbClr val="000000"/>
                </a:solidFill>
              </a:defRPr>
            </a:pPr>
            <a:r>
              <a:rPr sz="2300" cap="all">
                <a:solidFill>
                  <a:srgbClr val="004B87"/>
                </a:solidFill>
              </a:rPr>
              <a:t>Body Level Three</a:t>
            </a:r>
          </a:p>
          <a:p>
            <a:pPr lvl="3">
              <a:defRPr sz="1800" cap="none">
                <a:solidFill>
                  <a:srgbClr val="000000"/>
                </a:solidFill>
              </a:defRPr>
            </a:pPr>
            <a:r>
              <a:rPr sz="2300" cap="all">
                <a:solidFill>
                  <a:srgbClr val="004B87"/>
                </a:solidFill>
              </a:rPr>
              <a:t>Body Level Four</a:t>
            </a:r>
          </a:p>
          <a:p>
            <a:pPr lvl="4">
              <a:defRPr sz="1800" cap="none">
                <a:solidFill>
                  <a:srgbClr val="000000"/>
                </a:solidFill>
              </a:defRPr>
            </a:pPr>
            <a:r>
              <a:rPr sz="2300" cap="all">
                <a:solidFill>
                  <a:srgbClr val="004B87"/>
                </a:solidFill>
              </a:rPr>
              <a:t>Body Level Five</a:t>
            </a: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35" name="Shape 135"/>
          <p:cNvSpPr>
            <a:spLocks noGrp="1"/>
          </p:cNvSpPr>
          <p:nvPr>
            <p:ph type="sldNum" sz="quarter" idx="2"/>
          </p:nvPr>
        </p:nvSpPr>
        <p:spPr>
          <a:xfrm>
            <a:off x="507867" y="6592891"/>
            <a:ext cx="507871" cy="127001"/>
          </a:xfrm>
          <a:prstGeom prst="rect">
            <a:avLst/>
          </a:prstGeom>
        </p:spPr>
        <p:txBody>
          <a:bodyPr lIns="0" tIns="0" rIns="0" bIns="0"/>
          <a:lstStyle>
            <a:lvl1pPr>
              <a:lnSpc>
                <a:spcPts val="1000"/>
              </a:lnSpc>
              <a:defRPr sz="800">
                <a:latin typeface="Effra"/>
                <a:ea typeface="Effra"/>
                <a:cs typeface="Effra"/>
                <a:sym typeface="Effra"/>
              </a:defRPr>
            </a:lvl1pPr>
          </a:lstStyle>
          <a:p>
            <a:pPr lvl="0"/>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2_Two Content">
    <p:spTree>
      <p:nvGrpSpPr>
        <p:cNvPr id="1" name=""/>
        <p:cNvGrpSpPr/>
        <p:nvPr/>
      </p:nvGrpSpPr>
      <p:grpSpPr>
        <a:xfrm>
          <a:off x="0" y="0"/>
          <a:ext cx="0" cy="0"/>
          <a:chOff x="0" y="0"/>
          <a:chExt cx="0" cy="0"/>
        </a:xfrm>
      </p:grpSpPr>
      <p:sp>
        <p:nvSpPr>
          <p:cNvPr id="137" name="Shape 137"/>
          <p:cNvSpPr>
            <a:spLocks noGrp="1"/>
          </p:cNvSpPr>
          <p:nvPr>
            <p:ph type="title"/>
          </p:nvPr>
        </p:nvSpPr>
        <p:spPr>
          <a:xfrm>
            <a:off x="913448" y="0"/>
            <a:ext cx="10352406" cy="1524000"/>
          </a:xfrm>
          <a:prstGeom prst="rect">
            <a:avLst/>
          </a:prstGeom>
        </p:spPr>
        <p:txBody>
          <a:bodyPr/>
          <a:lstStyle/>
          <a:p>
            <a:pPr lvl="0">
              <a:defRPr sz="1800">
                <a:solidFill>
                  <a:srgbClr val="000000"/>
                </a:solidFill>
              </a:defRPr>
            </a:pPr>
            <a:r>
              <a:rPr sz="3200">
                <a:solidFill>
                  <a:srgbClr val="073E87"/>
                </a:solidFill>
              </a:rPr>
              <a:t>Click to edit Master title style</a:t>
            </a:r>
          </a:p>
        </p:txBody>
      </p:sp>
      <p:sp>
        <p:nvSpPr>
          <p:cNvPr id="138" name="Shape 138"/>
          <p:cNvSpPr>
            <a:spLocks noGrp="1"/>
          </p:cNvSpPr>
          <p:nvPr>
            <p:ph type="body" idx="1"/>
          </p:nvPr>
        </p:nvSpPr>
        <p:spPr>
          <a:xfrm>
            <a:off x="913446" y="1828800"/>
            <a:ext cx="10250912" cy="5029200"/>
          </a:xfrm>
          <a:prstGeom prst="rect">
            <a:avLst/>
          </a:prstGeom>
        </p:spPr>
        <p:txBody>
          <a:bodyPr/>
          <a:lstStyle>
            <a:lvl1pPr>
              <a:defRPr sz="2800"/>
            </a:lvl1pPr>
            <a:lvl2pPr marL="448791" indent="-220191">
              <a:defRPr sz="2800"/>
            </a:lvl2pPr>
            <a:lvl3pPr marL="754457" indent="-297257">
              <a:defRPr sz="2800"/>
            </a:lvl3pPr>
            <a:lvl4pPr marL="1019174" indent="-333374">
              <a:defRPr sz="2800"/>
            </a:lvl4pPr>
            <a:lvl5pPr marL="1247774" indent="-333374">
              <a:defRPr sz="2800"/>
            </a:lvl5pPr>
          </a:lstStyle>
          <a:p>
            <a:pPr lvl="0">
              <a:defRPr sz="1800">
                <a:solidFill>
                  <a:srgbClr val="000000"/>
                </a:solidFill>
              </a:defRPr>
            </a:pPr>
            <a:r>
              <a:rPr sz="2800">
                <a:solidFill>
                  <a:srgbClr val="595959"/>
                </a:solidFill>
              </a:rPr>
              <a:t>Click to edit Master text styles</a:t>
            </a:r>
          </a:p>
          <a:p>
            <a:pPr lvl="1">
              <a:defRPr sz="1800">
                <a:solidFill>
                  <a:srgbClr val="000000"/>
                </a:solidFill>
              </a:defRPr>
            </a:pPr>
            <a:r>
              <a:rPr sz="2800">
                <a:solidFill>
                  <a:srgbClr val="595959"/>
                </a:solidFill>
              </a:rPr>
              <a:t>Second level</a:t>
            </a:r>
          </a:p>
          <a:p>
            <a:pPr lvl="2">
              <a:defRPr sz="1800">
                <a:solidFill>
                  <a:srgbClr val="000000"/>
                </a:solidFill>
              </a:defRPr>
            </a:pPr>
            <a:r>
              <a:rPr sz="2800">
                <a:solidFill>
                  <a:srgbClr val="595959"/>
                </a:solidFill>
              </a:rPr>
              <a:t>Third level</a:t>
            </a:r>
          </a:p>
          <a:p>
            <a:pPr lvl="3">
              <a:defRPr sz="1800">
                <a:solidFill>
                  <a:srgbClr val="000000"/>
                </a:solidFill>
              </a:defRPr>
            </a:pPr>
            <a:r>
              <a:rPr sz="2800">
                <a:solidFill>
                  <a:srgbClr val="595959"/>
                </a:solidFill>
              </a:rPr>
              <a:t>Fourth level</a:t>
            </a:r>
          </a:p>
          <a:p>
            <a:pPr lvl="4">
              <a:defRPr sz="1800">
                <a:solidFill>
                  <a:srgbClr val="000000"/>
                </a:solidFill>
              </a:defRPr>
            </a:pPr>
            <a:r>
              <a:rPr sz="2800">
                <a:solidFill>
                  <a:srgbClr val="595959"/>
                </a:solidFill>
              </a:rPr>
              <a:t>Fifth level</a:t>
            </a: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140" name="Shape 140"/>
          <p:cNvSpPr>
            <a:spLocks noGrp="1"/>
          </p:cNvSpPr>
          <p:nvPr>
            <p:ph type="title"/>
          </p:nvPr>
        </p:nvSpPr>
        <p:spPr>
          <a:xfrm>
            <a:off x="913448" y="0"/>
            <a:ext cx="10352406" cy="1524000"/>
          </a:xfrm>
          <a:prstGeom prst="rect">
            <a:avLst/>
          </a:prstGeom>
        </p:spPr>
        <p:txBody>
          <a:bodyPr/>
          <a:lstStyle/>
          <a:p>
            <a:pPr lvl="0">
              <a:defRPr sz="1800">
                <a:solidFill>
                  <a:srgbClr val="000000"/>
                </a:solidFill>
              </a:defRPr>
            </a:pPr>
            <a:r>
              <a:rPr sz="3200">
                <a:solidFill>
                  <a:srgbClr val="073E87"/>
                </a:solidFill>
              </a:rPr>
              <a:t>Click to edit Master title style</a:t>
            </a:r>
          </a:p>
        </p:txBody>
      </p:sp>
      <p:sp>
        <p:nvSpPr>
          <p:cNvPr id="141" name="Shape 141"/>
          <p:cNvSpPr>
            <a:spLocks noGrp="1"/>
          </p:cNvSpPr>
          <p:nvPr>
            <p:ph type="body" idx="1"/>
          </p:nvPr>
        </p:nvSpPr>
        <p:spPr>
          <a:xfrm>
            <a:off x="913446" y="1828800"/>
            <a:ext cx="10250912" cy="5029200"/>
          </a:xfrm>
          <a:prstGeom prst="rect">
            <a:avLst/>
          </a:prstGeom>
        </p:spPr>
        <p:txBody>
          <a:bodyPr/>
          <a:lstStyle>
            <a:lvl1pPr>
              <a:defRPr sz="2800"/>
            </a:lvl1pPr>
            <a:lvl2pPr marL="448791" indent="-220191">
              <a:defRPr sz="2800"/>
            </a:lvl2pPr>
            <a:lvl3pPr marL="754457" indent="-297257">
              <a:defRPr sz="2800"/>
            </a:lvl3pPr>
            <a:lvl4pPr marL="1019174" indent="-333374">
              <a:defRPr sz="2800"/>
            </a:lvl4pPr>
            <a:lvl5pPr marL="1247774" indent="-333374">
              <a:defRPr sz="2800"/>
            </a:lvl5pPr>
          </a:lstStyle>
          <a:p>
            <a:pPr lvl="0">
              <a:defRPr sz="1800">
                <a:solidFill>
                  <a:srgbClr val="000000"/>
                </a:solidFill>
              </a:defRPr>
            </a:pPr>
            <a:r>
              <a:rPr sz="2800">
                <a:solidFill>
                  <a:srgbClr val="595959"/>
                </a:solidFill>
              </a:rPr>
              <a:t>Click to edit Master text styles</a:t>
            </a:r>
          </a:p>
          <a:p>
            <a:pPr lvl="1">
              <a:defRPr sz="1800">
                <a:solidFill>
                  <a:srgbClr val="000000"/>
                </a:solidFill>
              </a:defRPr>
            </a:pPr>
            <a:r>
              <a:rPr sz="2800">
                <a:solidFill>
                  <a:srgbClr val="595959"/>
                </a:solidFill>
              </a:rPr>
              <a:t>Second level</a:t>
            </a:r>
          </a:p>
          <a:p>
            <a:pPr lvl="2">
              <a:defRPr sz="1800">
                <a:solidFill>
                  <a:srgbClr val="000000"/>
                </a:solidFill>
              </a:defRPr>
            </a:pPr>
            <a:r>
              <a:rPr sz="2800">
                <a:solidFill>
                  <a:srgbClr val="595959"/>
                </a:solidFill>
              </a:rPr>
              <a:t>Third level</a:t>
            </a:r>
          </a:p>
          <a:p>
            <a:pPr lvl="3">
              <a:defRPr sz="1800">
                <a:solidFill>
                  <a:srgbClr val="000000"/>
                </a:solidFill>
              </a:defRPr>
            </a:pPr>
            <a:r>
              <a:rPr sz="2800">
                <a:solidFill>
                  <a:srgbClr val="595959"/>
                </a:solidFill>
              </a:rPr>
              <a:t>Fourth level</a:t>
            </a:r>
          </a:p>
          <a:p>
            <a:pPr lvl="4">
              <a:defRPr sz="1800">
                <a:solidFill>
                  <a:srgbClr val="000000"/>
                </a:solidFill>
              </a:defRPr>
            </a:pPr>
            <a:r>
              <a:rPr sz="2800">
                <a:solidFill>
                  <a:srgbClr val="595959"/>
                </a:solidFill>
              </a:rPr>
              <a:t>Fifth level</a:t>
            </a: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5_Two Content">
    <p:spTree>
      <p:nvGrpSpPr>
        <p:cNvPr id="1" name=""/>
        <p:cNvGrpSpPr/>
        <p:nvPr/>
      </p:nvGrpSpPr>
      <p:grpSpPr>
        <a:xfrm>
          <a:off x="0" y="0"/>
          <a:ext cx="0" cy="0"/>
          <a:chOff x="0" y="0"/>
          <a:chExt cx="0" cy="0"/>
        </a:xfrm>
      </p:grpSpPr>
      <p:sp>
        <p:nvSpPr>
          <p:cNvPr id="143" name="Shape 143"/>
          <p:cNvSpPr>
            <a:spLocks noGrp="1"/>
          </p:cNvSpPr>
          <p:nvPr>
            <p:ph type="title"/>
          </p:nvPr>
        </p:nvSpPr>
        <p:spPr>
          <a:xfrm>
            <a:off x="913448" y="0"/>
            <a:ext cx="10352406" cy="1524000"/>
          </a:xfrm>
          <a:prstGeom prst="rect">
            <a:avLst/>
          </a:prstGeom>
        </p:spPr>
        <p:txBody>
          <a:bodyPr/>
          <a:lstStyle/>
          <a:p>
            <a:pPr lvl="0">
              <a:defRPr sz="1800">
                <a:solidFill>
                  <a:srgbClr val="000000"/>
                </a:solidFill>
              </a:defRPr>
            </a:pPr>
            <a:r>
              <a:rPr sz="3200">
                <a:solidFill>
                  <a:srgbClr val="073E87"/>
                </a:solidFill>
              </a:rPr>
              <a:t>Click to edit Master title style</a:t>
            </a:r>
          </a:p>
        </p:txBody>
      </p:sp>
      <p:sp>
        <p:nvSpPr>
          <p:cNvPr id="144" name="Shape 144"/>
          <p:cNvSpPr>
            <a:spLocks noGrp="1"/>
          </p:cNvSpPr>
          <p:nvPr>
            <p:ph type="body" idx="1"/>
          </p:nvPr>
        </p:nvSpPr>
        <p:spPr>
          <a:xfrm>
            <a:off x="913446" y="1828800"/>
            <a:ext cx="10250912" cy="5029200"/>
          </a:xfrm>
          <a:prstGeom prst="rect">
            <a:avLst/>
          </a:prstGeom>
        </p:spPr>
        <p:txBody>
          <a:bodyPr/>
          <a:lstStyle>
            <a:lvl1pPr>
              <a:defRPr sz="2800"/>
            </a:lvl1pPr>
            <a:lvl2pPr marL="448791" indent="-220191">
              <a:defRPr sz="2800"/>
            </a:lvl2pPr>
            <a:lvl3pPr marL="754457" indent="-297257">
              <a:defRPr sz="2800"/>
            </a:lvl3pPr>
            <a:lvl4pPr marL="1019174" indent="-333374">
              <a:defRPr sz="2800"/>
            </a:lvl4pPr>
            <a:lvl5pPr marL="1247774" indent="-333374">
              <a:defRPr sz="2800"/>
            </a:lvl5pPr>
          </a:lstStyle>
          <a:p>
            <a:pPr lvl="0">
              <a:defRPr sz="1800">
                <a:solidFill>
                  <a:srgbClr val="000000"/>
                </a:solidFill>
              </a:defRPr>
            </a:pPr>
            <a:r>
              <a:rPr sz="2800">
                <a:solidFill>
                  <a:srgbClr val="595959"/>
                </a:solidFill>
              </a:rPr>
              <a:t>Click to edit Master text styles</a:t>
            </a:r>
          </a:p>
          <a:p>
            <a:pPr lvl="1">
              <a:defRPr sz="1800">
                <a:solidFill>
                  <a:srgbClr val="000000"/>
                </a:solidFill>
              </a:defRPr>
            </a:pPr>
            <a:r>
              <a:rPr sz="2800">
                <a:solidFill>
                  <a:srgbClr val="595959"/>
                </a:solidFill>
              </a:rPr>
              <a:t>Second level</a:t>
            </a:r>
          </a:p>
          <a:p>
            <a:pPr lvl="2">
              <a:defRPr sz="1800">
                <a:solidFill>
                  <a:srgbClr val="000000"/>
                </a:solidFill>
              </a:defRPr>
            </a:pPr>
            <a:r>
              <a:rPr sz="2800">
                <a:solidFill>
                  <a:srgbClr val="595959"/>
                </a:solidFill>
              </a:rPr>
              <a:t>Third level</a:t>
            </a:r>
          </a:p>
          <a:p>
            <a:pPr lvl="3">
              <a:defRPr sz="1800">
                <a:solidFill>
                  <a:srgbClr val="000000"/>
                </a:solidFill>
              </a:defRPr>
            </a:pPr>
            <a:r>
              <a:rPr sz="2800">
                <a:solidFill>
                  <a:srgbClr val="595959"/>
                </a:solidFill>
              </a:rPr>
              <a:t>Fourth level</a:t>
            </a:r>
          </a:p>
          <a:p>
            <a:pPr lvl="4">
              <a:defRPr sz="1800">
                <a:solidFill>
                  <a:srgbClr val="000000"/>
                </a:solidFill>
              </a:defRPr>
            </a:pPr>
            <a:r>
              <a:rPr sz="2800">
                <a:solidFill>
                  <a:srgbClr val="595959"/>
                </a:solidFill>
              </a:rPr>
              <a:t>Fifth level</a:t>
            </a: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6_Two Content">
    <p:spTree>
      <p:nvGrpSpPr>
        <p:cNvPr id="1" name=""/>
        <p:cNvGrpSpPr/>
        <p:nvPr/>
      </p:nvGrpSpPr>
      <p:grpSpPr>
        <a:xfrm>
          <a:off x="0" y="0"/>
          <a:ext cx="0" cy="0"/>
          <a:chOff x="0" y="0"/>
          <a:chExt cx="0" cy="0"/>
        </a:xfrm>
      </p:grpSpPr>
      <p:sp>
        <p:nvSpPr>
          <p:cNvPr id="146" name="Shape 146"/>
          <p:cNvSpPr>
            <a:spLocks noGrp="1"/>
          </p:cNvSpPr>
          <p:nvPr>
            <p:ph type="title"/>
          </p:nvPr>
        </p:nvSpPr>
        <p:spPr>
          <a:xfrm>
            <a:off x="913448" y="0"/>
            <a:ext cx="10352406" cy="1524000"/>
          </a:xfrm>
          <a:prstGeom prst="rect">
            <a:avLst/>
          </a:prstGeom>
        </p:spPr>
        <p:txBody>
          <a:bodyPr/>
          <a:lstStyle/>
          <a:p>
            <a:pPr lvl="0">
              <a:defRPr sz="1800">
                <a:solidFill>
                  <a:srgbClr val="000000"/>
                </a:solidFill>
              </a:defRPr>
            </a:pPr>
            <a:r>
              <a:rPr sz="3200">
                <a:solidFill>
                  <a:srgbClr val="073E87"/>
                </a:solidFill>
              </a:rPr>
              <a:t>Click to edit Master title style</a:t>
            </a:r>
          </a:p>
        </p:txBody>
      </p:sp>
      <p:sp>
        <p:nvSpPr>
          <p:cNvPr id="147" name="Shape 147"/>
          <p:cNvSpPr>
            <a:spLocks noGrp="1"/>
          </p:cNvSpPr>
          <p:nvPr>
            <p:ph type="body" idx="1"/>
          </p:nvPr>
        </p:nvSpPr>
        <p:spPr>
          <a:xfrm>
            <a:off x="913446" y="1828800"/>
            <a:ext cx="10250912" cy="5029200"/>
          </a:xfrm>
          <a:prstGeom prst="rect">
            <a:avLst/>
          </a:prstGeom>
        </p:spPr>
        <p:txBody>
          <a:bodyPr/>
          <a:lstStyle>
            <a:lvl1pPr>
              <a:defRPr sz="2800"/>
            </a:lvl1pPr>
            <a:lvl2pPr marL="448791" indent="-220191">
              <a:defRPr sz="2800"/>
            </a:lvl2pPr>
            <a:lvl3pPr marL="754457" indent="-297257">
              <a:defRPr sz="2800"/>
            </a:lvl3pPr>
            <a:lvl4pPr marL="1019174" indent="-333374">
              <a:defRPr sz="2800"/>
            </a:lvl4pPr>
            <a:lvl5pPr marL="1247774" indent="-333374">
              <a:defRPr sz="2800"/>
            </a:lvl5pPr>
          </a:lstStyle>
          <a:p>
            <a:pPr lvl="0">
              <a:defRPr sz="1800">
                <a:solidFill>
                  <a:srgbClr val="000000"/>
                </a:solidFill>
              </a:defRPr>
            </a:pPr>
            <a:r>
              <a:rPr sz="2800">
                <a:solidFill>
                  <a:srgbClr val="595959"/>
                </a:solidFill>
              </a:rPr>
              <a:t>Click to edit Master text styles</a:t>
            </a:r>
          </a:p>
          <a:p>
            <a:pPr lvl="1">
              <a:defRPr sz="1800">
                <a:solidFill>
                  <a:srgbClr val="000000"/>
                </a:solidFill>
              </a:defRPr>
            </a:pPr>
            <a:r>
              <a:rPr sz="2800">
                <a:solidFill>
                  <a:srgbClr val="595959"/>
                </a:solidFill>
              </a:rPr>
              <a:t>Second level</a:t>
            </a:r>
          </a:p>
          <a:p>
            <a:pPr lvl="2">
              <a:defRPr sz="1800">
                <a:solidFill>
                  <a:srgbClr val="000000"/>
                </a:solidFill>
              </a:defRPr>
            </a:pPr>
            <a:r>
              <a:rPr sz="2800">
                <a:solidFill>
                  <a:srgbClr val="595959"/>
                </a:solidFill>
              </a:rPr>
              <a:t>Third level</a:t>
            </a:r>
          </a:p>
          <a:p>
            <a:pPr lvl="3">
              <a:defRPr sz="1800">
                <a:solidFill>
                  <a:srgbClr val="000000"/>
                </a:solidFill>
              </a:defRPr>
            </a:pPr>
            <a:r>
              <a:rPr sz="2800">
                <a:solidFill>
                  <a:srgbClr val="595959"/>
                </a:solidFill>
              </a:rPr>
              <a:t>Fourth level</a:t>
            </a:r>
          </a:p>
          <a:p>
            <a:pPr lvl="4">
              <a:defRPr sz="1800">
                <a:solidFill>
                  <a:srgbClr val="000000"/>
                </a:solidFill>
              </a:defRPr>
            </a:pPr>
            <a:r>
              <a:rPr sz="2800">
                <a:solidFill>
                  <a:srgbClr val="595959"/>
                </a:solidFill>
              </a:rPr>
              <a:t>Fifth level</a:t>
            </a: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7_Two Content">
    <p:spTree>
      <p:nvGrpSpPr>
        <p:cNvPr id="1" name=""/>
        <p:cNvGrpSpPr/>
        <p:nvPr/>
      </p:nvGrpSpPr>
      <p:grpSpPr>
        <a:xfrm>
          <a:off x="0" y="0"/>
          <a:ext cx="0" cy="0"/>
          <a:chOff x="0" y="0"/>
          <a:chExt cx="0" cy="0"/>
        </a:xfrm>
      </p:grpSpPr>
      <p:sp>
        <p:nvSpPr>
          <p:cNvPr id="149" name="Shape 149"/>
          <p:cNvSpPr>
            <a:spLocks noGrp="1"/>
          </p:cNvSpPr>
          <p:nvPr>
            <p:ph type="title"/>
          </p:nvPr>
        </p:nvSpPr>
        <p:spPr>
          <a:xfrm>
            <a:off x="913448" y="0"/>
            <a:ext cx="10352406" cy="1524000"/>
          </a:xfrm>
          <a:prstGeom prst="rect">
            <a:avLst/>
          </a:prstGeom>
        </p:spPr>
        <p:txBody>
          <a:bodyPr/>
          <a:lstStyle/>
          <a:p>
            <a:pPr lvl="0">
              <a:defRPr sz="1800">
                <a:solidFill>
                  <a:srgbClr val="000000"/>
                </a:solidFill>
              </a:defRPr>
            </a:pPr>
            <a:r>
              <a:rPr sz="3200">
                <a:solidFill>
                  <a:srgbClr val="073E87"/>
                </a:solidFill>
              </a:rPr>
              <a:t>Click to edit Master title style</a:t>
            </a:r>
          </a:p>
        </p:txBody>
      </p:sp>
      <p:sp>
        <p:nvSpPr>
          <p:cNvPr id="150" name="Shape 150"/>
          <p:cNvSpPr>
            <a:spLocks noGrp="1"/>
          </p:cNvSpPr>
          <p:nvPr>
            <p:ph type="body" idx="1"/>
          </p:nvPr>
        </p:nvSpPr>
        <p:spPr>
          <a:xfrm>
            <a:off x="913446" y="1828800"/>
            <a:ext cx="10250912" cy="5029200"/>
          </a:xfrm>
          <a:prstGeom prst="rect">
            <a:avLst/>
          </a:prstGeom>
        </p:spPr>
        <p:txBody>
          <a:bodyPr/>
          <a:lstStyle>
            <a:lvl1pPr>
              <a:defRPr sz="2800"/>
            </a:lvl1pPr>
            <a:lvl2pPr marL="448791" indent="-220191">
              <a:defRPr sz="2800"/>
            </a:lvl2pPr>
            <a:lvl3pPr marL="754457" indent="-297257">
              <a:defRPr sz="2800"/>
            </a:lvl3pPr>
            <a:lvl4pPr marL="1019174" indent="-333374">
              <a:defRPr sz="2800"/>
            </a:lvl4pPr>
            <a:lvl5pPr marL="1247774" indent="-333374">
              <a:defRPr sz="2800"/>
            </a:lvl5pPr>
          </a:lstStyle>
          <a:p>
            <a:pPr lvl="0">
              <a:defRPr sz="1800">
                <a:solidFill>
                  <a:srgbClr val="000000"/>
                </a:solidFill>
              </a:defRPr>
            </a:pPr>
            <a:r>
              <a:rPr sz="2800">
                <a:solidFill>
                  <a:srgbClr val="595959"/>
                </a:solidFill>
              </a:rPr>
              <a:t>Click to edit Master text styles</a:t>
            </a:r>
          </a:p>
          <a:p>
            <a:pPr lvl="1">
              <a:defRPr sz="1800">
                <a:solidFill>
                  <a:srgbClr val="000000"/>
                </a:solidFill>
              </a:defRPr>
            </a:pPr>
            <a:r>
              <a:rPr sz="2800">
                <a:solidFill>
                  <a:srgbClr val="595959"/>
                </a:solidFill>
              </a:rPr>
              <a:t>Second level</a:t>
            </a:r>
          </a:p>
          <a:p>
            <a:pPr lvl="2">
              <a:defRPr sz="1800">
                <a:solidFill>
                  <a:srgbClr val="000000"/>
                </a:solidFill>
              </a:defRPr>
            </a:pPr>
            <a:r>
              <a:rPr sz="2800">
                <a:solidFill>
                  <a:srgbClr val="595959"/>
                </a:solidFill>
              </a:rPr>
              <a:t>Third level</a:t>
            </a:r>
          </a:p>
          <a:p>
            <a:pPr lvl="3">
              <a:defRPr sz="1800">
                <a:solidFill>
                  <a:srgbClr val="000000"/>
                </a:solidFill>
              </a:defRPr>
            </a:pPr>
            <a:r>
              <a:rPr sz="2800">
                <a:solidFill>
                  <a:srgbClr val="595959"/>
                </a:solidFill>
              </a:rPr>
              <a:t>Fourth level</a:t>
            </a:r>
          </a:p>
          <a:p>
            <a:pPr lvl="4">
              <a:defRPr sz="1800">
                <a:solidFill>
                  <a:srgbClr val="000000"/>
                </a:solidFill>
              </a:defRPr>
            </a:pPr>
            <a:r>
              <a:rPr sz="2800">
                <a:solidFill>
                  <a:srgbClr val="595959"/>
                </a:solidFill>
              </a:rPr>
              <a:t>Fifth level</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nd Content 0">
    <p:spTree>
      <p:nvGrpSpPr>
        <p:cNvPr id="1" name=""/>
        <p:cNvGrpSpPr/>
        <p:nvPr/>
      </p:nvGrpSpPr>
      <p:grpSpPr>
        <a:xfrm>
          <a:off x="0" y="0"/>
          <a:ext cx="0" cy="0"/>
          <a:chOff x="0" y="0"/>
          <a:chExt cx="0" cy="0"/>
        </a:xfrm>
      </p:grpSpPr>
      <p:sp>
        <p:nvSpPr>
          <p:cNvPr id="23" name="Shape 23"/>
          <p:cNvSpPr>
            <a:spLocks noGrp="1"/>
          </p:cNvSpPr>
          <p:nvPr>
            <p:ph type="title"/>
          </p:nvPr>
        </p:nvSpPr>
        <p:spPr>
          <a:prstGeom prst="rect">
            <a:avLst/>
          </a:prstGeom>
        </p:spPr>
        <p:txBody>
          <a:bodyPr/>
          <a:lstStyle/>
          <a:p>
            <a:pPr lvl="0">
              <a:defRPr sz="1800">
                <a:solidFill>
                  <a:srgbClr val="000000"/>
                </a:solidFill>
              </a:defRPr>
            </a:pPr>
            <a:r>
              <a:rPr sz="3200">
                <a:solidFill>
                  <a:srgbClr val="073E87"/>
                </a:solidFill>
              </a:rPr>
              <a:t>Title Text</a:t>
            </a:r>
          </a:p>
        </p:txBody>
      </p:sp>
      <p:sp>
        <p:nvSpPr>
          <p:cNvPr id="24" name="Shape 24"/>
          <p:cNvSpPr>
            <a:spLocks noGrp="1"/>
          </p:cNvSpPr>
          <p:nvPr>
            <p:ph type="body" idx="1"/>
          </p:nvPr>
        </p:nvSpPr>
        <p:spPr>
          <a:prstGeom prst="rect">
            <a:avLst/>
          </a:prstGeom>
        </p:spPr>
        <p:txBody>
          <a:bodyPr/>
          <a:lstStyle/>
          <a:p>
            <a:pPr lvl="0">
              <a:defRPr sz="1800">
                <a:solidFill>
                  <a:srgbClr val="000000"/>
                </a:solidFill>
              </a:defRPr>
            </a:pPr>
            <a:r>
              <a:rPr sz="2000">
                <a:solidFill>
                  <a:srgbClr val="595959"/>
                </a:solidFill>
              </a:rPr>
              <a:t>Body Level One</a:t>
            </a:r>
          </a:p>
          <a:p>
            <a:pPr lvl="1">
              <a:defRPr sz="1800">
                <a:solidFill>
                  <a:srgbClr val="000000"/>
                </a:solidFill>
              </a:defRPr>
            </a:pPr>
            <a:r>
              <a:rPr sz="2000">
                <a:solidFill>
                  <a:srgbClr val="595959"/>
                </a:solidFill>
              </a:rPr>
              <a:t>Body Level Two</a:t>
            </a:r>
          </a:p>
          <a:p>
            <a:pPr lvl="2">
              <a:defRPr sz="1800">
                <a:solidFill>
                  <a:srgbClr val="000000"/>
                </a:solidFill>
              </a:defRPr>
            </a:pPr>
            <a:r>
              <a:rPr sz="2000">
                <a:solidFill>
                  <a:srgbClr val="595959"/>
                </a:solidFill>
              </a:rPr>
              <a:t>Body Level Three</a:t>
            </a:r>
          </a:p>
          <a:p>
            <a:pPr lvl="3">
              <a:defRPr sz="1800">
                <a:solidFill>
                  <a:srgbClr val="000000"/>
                </a:solidFill>
              </a:defRPr>
            </a:pPr>
            <a:r>
              <a:rPr sz="2000">
                <a:solidFill>
                  <a:srgbClr val="595959"/>
                </a:solidFill>
              </a:rPr>
              <a:t>Body Level Four</a:t>
            </a:r>
          </a:p>
          <a:p>
            <a:pPr lvl="4">
              <a:defRPr sz="1800">
                <a:solidFill>
                  <a:srgbClr val="000000"/>
                </a:solidFill>
              </a:defRPr>
            </a:pPr>
            <a:r>
              <a:rPr sz="2000">
                <a:solidFill>
                  <a:srgbClr val="595959"/>
                </a:solidFill>
              </a:rPr>
              <a:t>Body Level Five</a:t>
            </a:r>
          </a:p>
        </p:txBody>
      </p:sp>
      <p:sp>
        <p:nvSpPr>
          <p:cNvPr id="25" name="Shape 2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Header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1398" y="177800"/>
            <a:ext cx="11326749" cy="1003300"/>
          </a:xfrm>
        </p:spPr>
        <p:txBody>
          <a:bodyPr>
            <a:normAutofit/>
          </a:bodyPr>
          <a:lstStyle>
            <a:lvl1pPr>
              <a:defRPr sz="2600"/>
            </a:lvl1pPr>
          </a:lstStyle>
          <a:p>
            <a:r>
              <a:rPr lang="en-US" smtClean="0"/>
              <a:t>Click to edit Master title style</a:t>
            </a:r>
            <a:endParaRPr lang="en-GB" dirty="0"/>
          </a:p>
        </p:txBody>
      </p:sp>
      <p:sp>
        <p:nvSpPr>
          <p:cNvPr id="6" name="Content Placeholder 2"/>
          <p:cNvSpPr>
            <a:spLocks noGrp="1"/>
          </p:cNvSpPr>
          <p:nvPr>
            <p:ph idx="1"/>
          </p:nvPr>
        </p:nvSpPr>
        <p:spPr>
          <a:xfrm>
            <a:off x="321398" y="1351280"/>
            <a:ext cx="11326749" cy="5392420"/>
          </a:xfrm>
          <a:prstGeom prst="rect">
            <a:avLst/>
          </a:prstGeom>
        </p:spPr>
        <p:txBody>
          <a:bodyPr/>
          <a:lstStyle>
            <a:lvl1pPr>
              <a:buClr>
                <a:schemeClr val="accent1"/>
              </a:buClr>
              <a:defRPr/>
            </a:lvl1pPr>
            <a:lvl2pPr>
              <a:spcAft>
                <a:spcPts val="600"/>
              </a:spcAft>
              <a:buClr>
                <a:schemeClr val="accent1"/>
              </a:buClr>
              <a:defRPr/>
            </a:lvl2pPr>
            <a:lvl3pPr>
              <a:spcAft>
                <a:spcPts val="400"/>
              </a:spcAft>
              <a:buClr>
                <a:schemeClr val="accent1"/>
              </a:buClr>
              <a:defRPr/>
            </a:lvl3pPr>
            <a:lvl4pPr marL="1314450" indent="-171450">
              <a:spcAft>
                <a:spcPts val="400"/>
              </a:spcAft>
              <a:buClr>
                <a:schemeClr val="accent1"/>
              </a:buClr>
              <a:buFontTx/>
              <a:buChar char="–"/>
              <a:defRPr sz="1400"/>
            </a:lvl4pPr>
            <a:lvl5pPr marL="1714500" indent="-171450">
              <a:spcAft>
                <a:spcPts val="400"/>
              </a:spcAft>
              <a:buClr>
                <a:schemeClr val="accent1"/>
              </a:buClr>
              <a:buFontTx/>
              <a:buChar char="–"/>
              <a:defRPr sz="1400"/>
            </a:lvl5pPr>
            <a:lvl6pPr marL="2171700" indent="-171450">
              <a:spcAft>
                <a:spcPts val="400"/>
              </a:spcAft>
              <a:buClr>
                <a:schemeClr val="accent1"/>
              </a:buClr>
              <a:buFontTx/>
              <a:buChar char="–"/>
              <a:defRPr sz="1400"/>
            </a:lvl6pPr>
            <a:lvl7pPr marL="2628900" indent="-171450">
              <a:spcAft>
                <a:spcPts val="400"/>
              </a:spcAft>
              <a:buClr>
                <a:schemeClr val="accent1"/>
              </a:buClr>
              <a:buFontTx/>
              <a:buChar char="–"/>
              <a:defRPr sz="1400" baseline="0"/>
            </a:lvl7pPr>
            <a:lvl8pPr marL="3028950" indent="-171450">
              <a:spcAft>
                <a:spcPts val="400"/>
              </a:spcAft>
              <a:buClr>
                <a:schemeClr val="accent1"/>
              </a:buClr>
              <a:buFontTx/>
              <a:buChar char="–"/>
              <a:defRPr sz="1400" baseline="0"/>
            </a:lvl8pPr>
            <a:lvl9pPr marL="3486150" indent="-171450">
              <a:spcAft>
                <a:spcPts val="400"/>
              </a:spcAft>
              <a:buClr>
                <a:schemeClr val="accent1"/>
              </a:buClr>
              <a:buFontTx/>
              <a:buChar cha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372667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8965" y="6356351"/>
            <a:ext cx="2841837" cy="365125"/>
          </a:xfrm>
          <a:prstGeom prst="rect">
            <a:avLst/>
          </a:prstGeom>
        </p:spPr>
        <p:txBody>
          <a:bodyPr/>
          <a:lstStyle/>
          <a:p>
            <a:fld id="{0FFC9756-3581-F340-B3A5-8984B8E8576E}" type="datetimeFigureOut">
              <a:rPr lang="en-US" smtClean="0"/>
              <a:t>9/22/2018</a:t>
            </a:fld>
            <a:endParaRPr lang="en-US"/>
          </a:p>
        </p:txBody>
      </p:sp>
      <p:sp>
        <p:nvSpPr>
          <p:cNvPr id="4" name="Footer Placeholder 3"/>
          <p:cNvSpPr>
            <a:spLocks noGrp="1"/>
          </p:cNvSpPr>
          <p:nvPr>
            <p:ph type="ftr" sz="quarter" idx="11"/>
          </p:nvPr>
        </p:nvSpPr>
        <p:spPr>
          <a:xfrm>
            <a:off x="4161261" y="6356351"/>
            <a:ext cx="3856778"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403072" y="6408085"/>
            <a:ext cx="662116" cy="230828"/>
          </a:xfrm>
        </p:spPr>
        <p:txBody>
          <a:bodyPr/>
          <a:lstStyle/>
          <a:p>
            <a:fld id="{0FC41928-DDCF-4743-9768-F704BF95CFCA}" type="slidenum">
              <a:rPr lang="en-US" smtClean="0"/>
              <a:t>‹#›</a:t>
            </a:fld>
            <a:endParaRPr lang="en-US"/>
          </a:p>
        </p:txBody>
      </p:sp>
    </p:spTree>
    <p:extLst>
      <p:ext uri="{BB962C8B-B14F-4D97-AF65-F5344CB8AC3E}">
        <p14:creationId xmlns:p14="http://schemas.microsoft.com/office/powerpoint/2010/main" val="25159078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965" y="1600201"/>
            <a:ext cx="5379191" cy="4525963"/>
          </a:xfrm>
        </p:spPr>
        <p:txBody>
          <a:bodyPr/>
          <a:lstStyle>
            <a:lvl1pPr>
              <a:defRPr sz="3729"/>
            </a:lvl1pPr>
            <a:lvl2pPr>
              <a:defRPr sz="3197"/>
            </a:lvl2pPr>
            <a:lvl3pPr>
              <a:defRPr sz="2664"/>
            </a:lvl3pPr>
            <a:lvl4pPr>
              <a:defRPr sz="2397"/>
            </a:lvl4pPr>
            <a:lvl5pPr>
              <a:defRPr sz="2397"/>
            </a:lvl5pPr>
            <a:lvl6pPr>
              <a:defRPr sz="2397"/>
            </a:lvl6pPr>
            <a:lvl7pPr>
              <a:defRPr sz="2397"/>
            </a:lvl7pPr>
            <a:lvl8pPr>
              <a:defRPr sz="2397"/>
            </a:lvl8pPr>
            <a:lvl9pPr>
              <a:defRPr sz="23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1144" y="1600201"/>
            <a:ext cx="5379191" cy="4525963"/>
          </a:xfrm>
        </p:spPr>
        <p:txBody>
          <a:bodyPr/>
          <a:lstStyle>
            <a:lvl1pPr>
              <a:defRPr sz="3729"/>
            </a:lvl1pPr>
            <a:lvl2pPr>
              <a:defRPr sz="3197"/>
            </a:lvl2pPr>
            <a:lvl3pPr>
              <a:defRPr sz="2664"/>
            </a:lvl3pPr>
            <a:lvl4pPr>
              <a:defRPr sz="2397"/>
            </a:lvl4pPr>
            <a:lvl5pPr>
              <a:defRPr sz="2397"/>
            </a:lvl5pPr>
            <a:lvl6pPr>
              <a:defRPr sz="2397"/>
            </a:lvl6pPr>
            <a:lvl7pPr>
              <a:defRPr sz="2397"/>
            </a:lvl7pPr>
            <a:lvl8pPr>
              <a:defRPr sz="2397"/>
            </a:lvl8pPr>
            <a:lvl9pPr>
              <a:defRPr sz="23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8965" y="6356352"/>
            <a:ext cx="2841837" cy="365125"/>
          </a:xfrm>
          <a:prstGeom prst="rect">
            <a:avLst/>
          </a:prstGeom>
        </p:spPr>
        <p:txBody>
          <a:bodyPr/>
          <a:lstStyle/>
          <a:p>
            <a:fld id="{739A3146-1699-47D7-99A6-FFE163E69140}" type="datetimeFigureOut">
              <a:rPr lang="en-US" smtClean="0">
                <a:solidFill>
                  <a:prstClr val="black">
                    <a:tint val="75000"/>
                  </a:prstClr>
                </a:solidFill>
              </a:rPr>
              <a:pPr/>
              <a:t>9/22/2018</a:t>
            </a:fld>
            <a:endParaRPr lang="en-US">
              <a:solidFill>
                <a:prstClr val="black">
                  <a:tint val="75000"/>
                </a:prstClr>
              </a:solidFill>
            </a:endParaRPr>
          </a:p>
        </p:txBody>
      </p:sp>
      <p:sp>
        <p:nvSpPr>
          <p:cNvPr id="6" name="Footer Placeholder 5"/>
          <p:cNvSpPr>
            <a:spLocks noGrp="1"/>
          </p:cNvSpPr>
          <p:nvPr>
            <p:ph type="ftr" sz="quarter" idx="11"/>
          </p:nvPr>
        </p:nvSpPr>
        <p:spPr>
          <a:xfrm>
            <a:off x="4161261" y="6356352"/>
            <a:ext cx="3856778" cy="365125"/>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403072" y="6408085"/>
            <a:ext cx="662116" cy="230828"/>
          </a:xfrm>
        </p:spPr>
        <p:txBody>
          <a:bodyPr/>
          <a:lstStyle/>
          <a:p>
            <a:fld id="{F5DF0E5F-997D-488C-81C5-9557A5E28A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68017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3448" y="609600"/>
            <a:ext cx="10352405" cy="11430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913448" y="1981200"/>
            <a:ext cx="10352405" cy="4114800"/>
          </a:xfrm>
        </p:spPr>
        <p:txBody>
          <a:bodyPr/>
          <a:lstStyle/>
          <a:p>
            <a:pPr lvl="0"/>
            <a:endParaRPr lang="en-CA" noProof="0" smtClean="0"/>
          </a:p>
        </p:txBody>
      </p:sp>
      <p:sp>
        <p:nvSpPr>
          <p:cNvPr id="4" name="Rectangle 4"/>
          <p:cNvSpPr>
            <a:spLocks noGrp="1" noChangeArrowheads="1"/>
          </p:cNvSpPr>
          <p:nvPr>
            <p:ph type="dt" sz="half" idx="10"/>
          </p:nvPr>
        </p:nvSpPr>
        <p:spPr>
          <a:xfrm>
            <a:off x="913448" y="6248400"/>
            <a:ext cx="2537354"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1261" y="6248400"/>
            <a:ext cx="3856778"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403072" y="6408085"/>
            <a:ext cx="662116" cy="230828"/>
          </a:xfrm>
          <a:ln/>
        </p:spPr>
        <p:txBody>
          <a:bodyPr/>
          <a:lstStyle>
            <a:lvl1pPr>
              <a:defRPr/>
            </a:lvl1pPr>
          </a:lstStyle>
          <a:p>
            <a:fld id="{9D003146-80A0-424F-B36C-FB8CF1EA7FE0}" type="slidenum">
              <a:rPr lang="en-US" altLang="en-US"/>
              <a:pPr/>
              <a:t>‹#›</a:t>
            </a:fld>
            <a:endParaRPr lang="en-US" altLang="en-US"/>
          </a:p>
        </p:txBody>
      </p:sp>
    </p:spTree>
    <p:extLst>
      <p:ext uri="{BB962C8B-B14F-4D97-AF65-F5344CB8AC3E}">
        <p14:creationId xmlns:p14="http://schemas.microsoft.com/office/powerpoint/2010/main" val="39259347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8965" y="274638"/>
            <a:ext cx="10961370" cy="1143000"/>
          </a:xfrm>
        </p:spPr>
        <p:txBody>
          <a:bodyPr/>
          <a:lstStyle/>
          <a:p>
            <a:r>
              <a:rPr lang="en-US" smtClean="0"/>
              <a:t>Click to edit Master title style</a:t>
            </a:r>
            <a:endParaRPr lang="en-CA"/>
          </a:p>
        </p:txBody>
      </p:sp>
      <p:sp>
        <p:nvSpPr>
          <p:cNvPr id="3" name="ClipArt Placeholder 2"/>
          <p:cNvSpPr>
            <a:spLocks noGrp="1"/>
          </p:cNvSpPr>
          <p:nvPr>
            <p:ph type="clipArt" sz="half" idx="1"/>
          </p:nvPr>
        </p:nvSpPr>
        <p:spPr>
          <a:xfrm>
            <a:off x="608965" y="1600201"/>
            <a:ext cx="5379191" cy="4525963"/>
          </a:xfrm>
        </p:spPr>
        <p:txBody>
          <a:bodyPr/>
          <a:lstStyle/>
          <a:p>
            <a:pPr lvl="0"/>
            <a:endParaRPr lang="en-CA" noProof="0"/>
          </a:p>
        </p:txBody>
      </p:sp>
      <p:sp>
        <p:nvSpPr>
          <p:cNvPr id="4" name="Text Placeholder 3"/>
          <p:cNvSpPr>
            <a:spLocks noGrp="1"/>
          </p:cNvSpPr>
          <p:nvPr>
            <p:ph type="body" sz="half" idx="2"/>
          </p:nvPr>
        </p:nvSpPr>
        <p:spPr>
          <a:xfrm>
            <a:off x="6191144" y="1600201"/>
            <a:ext cx="5379191"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608965" y="6245225"/>
            <a:ext cx="2841837" cy="476250"/>
          </a:xfrm>
          <a:prstGeom prst="rect">
            <a:avLst/>
          </a:prstGeom>
        </p:spPr>
        <p:txBody>
          <a:bodyPr/>
          <a:lstStyle>
            <a:lvl1pPr>
              <a:defRPr/>
            </a:lvl1pPr>
          </a:lstStyle>
          <a:p>
            <a:pPr>
              <a:defRPr/>
            </a:pPr>
            <a:endParaRPr lang="en-US"/>
          </a:p>
        </p:txBody>
      </p:sp>
      <p:sp>
        <p:nvSpPr>
          <p:cNvPr id="6" name="Footer Placeholder 5"/>
          <p:cNvSpPr>
            <a:spLocks noGrp="1"/>
          </p:cNvSpPr>
          <p:nvPr>
            <p:ph type="ftr" sz="quarter" idx="11"/>
          </p:nvPr>
        </p:nvSpPr>
        <p:spPr>
          <a:xfrm>
            <a:off x="4161261" y="6245225"/>
            <a:ext cx="3856778" cy="476250"/>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28498" y="6367936"/>
            <a:ext cx="2841837" cy="230828"/>
          </a:xfrm>
        </p:spPr>
        <p:txBody>
          <a:bodyPr/>
          <a:lstStyle>
            <a:lvl1pPr>
              <a:defRPr/>
            </a:lvl1pPr>
          </a:lstStyle>
          <a:p>
            <a:fld id="{41CA5BAE-BABC-40C6-94F9-8B164F6FC877}" type="slidenum">
              <a:rPr lang="en-US" altLang="en-US"/>
              <a:pPr/>
              <a:t>‹#›</a:t>
            </a:fld>
            <a:endParaRPr lang="en-US" altLang="en-US"/>
          </a:p>
        </p:txBody>
      </p:sp>
    </p:spTree>
    <p:extLst>
      <p:ext uri="{BB962C8B-B14F-4D97-AF65-F5344CB8AC3E}">
        <p14:creationId xmlns:p14="http://schemas.microsoft.com/office/powerpoint/2010/main" val="21167810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verpage">
    <p:spTree>
      <p:nvGrpSpPr>
        <p:cNvPr id="1" name=""/>
        <p:cNvGrpSpPr/>
        <p:nvPr/>
      </p:nvGrpSpPr>
      <p:grpSpPr>
        <a:xfrm>
          <a:off x="0" y="0"/>
          <a:ext cx="0" cy="0"/>
          <a:chOff x="0" y="0"/>
          <a:chExt cx="0" cy="0"/>
        </a:xfrm>
      </p:grpSpPr>
      <p:sp>
        <p:nvSpPr>
          <p:cNvPr id="4" name="Rectangle 3"/>
          <p:cNvSpPr/>
          <p:nvPr/>
        </p:nvSpPr>
        <p:spPr>
          <a:xfrm>
            <a:off x="0" y="3418431"/>
            <a:ext cx="121793" cy="914400"/>
          </a:xfrm>
          <a:prstGeom prst="rect">
            <a:avLst/>
          </a:prstGeom>
          <a:solidFill>
            <a:srgbClr val="A900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rtl="0"/>
            <a:r>
              <a:rPr lang="en-US" kern="1200" dirty="0">
                <a:solidFill>
                  <a:prstClr val="white"/>
                </a:solidFill>
              </a:rPr>
              <a:t> </a:t>
            </a:r>
          </a:p>
        </p:txBody>
      </p:sp>
      <p:cxnSp>
        <p:nvCxnSpPr>
          <p:cNvPr id="5" name="Straight Connector 4"/>
          <p:cNvCxnSpPr/>
          <p:nvPr/>
        </p:nvCxnSpPr>
        <p:spPr>
          <a:xfrm>
            <a:off x="0" y="4331243"/>
            <a:ext cx="7185787" cy="1588"/>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6" name="Text Placeholder 5"/>
          <p:cNvSpPr>
            <a:spLocks noGrp="1"/>
          </p:cNvSpPr>
          <p:nvPr>
            <p:ph type="body" sz="quarter" idx="10"/>
          </p:nvPr>
        </p:nvSpPr>
        <p:spPr>
          <a:xfrm>
            <a:off x="121793" y="3418431"/>
            <a:ext cx="7063994" cy="914400"/>
          </a:xfrm>
          <a:prstGeom prst="rect">
            <a:avLst/>
          </a:prstGeom>
        </p:spPr>
        <p:txBody>
          <a:bodyPr anchor="ctr"/>
          <a:lstStyle>
            <a:lvl1pPr marL="0" indent="0" algn="r">
              <a:buNone/>
              <a:defRPr sz="2000">
                <a:solidFill>
                  <a:schemeClr val="accent1">
                    <a:lumMod val="10000"/>
                  </a:schemeClr>
                </a:solidFill>
                <a:latin typeface="Gill Sans MT" panose="020B0502020104020203" pitchFamily="34" charset="0"/>
              </a:defRPr>
            </a:lvl1pPr>
            <a:lvl2pPr>
              <a:defRPr sz="2000">
                <a:solidFill>
                  <a:schemeClr val="accent1">
                    <a:lumMod val="10000"/>
                  </a:schemeClr>
                </a:solidFill>
                <a:latin typeface="Gill Sans MT" panose="020B0502020104020203" pitchFamily="34" charset="0"/>
              </a:defRPr>
            </a:lvl2pPr>
            <a:lvl3pPr>
              <a:defRPr sz="2000">
                <a:solidFill>
                  <a:schemeClr val="accent1">
                    <a:lumMod val="10000"/>
                  </a:schemeClr>
                </a:solidFill>
                <a:latin typeface="Gill Sans MT" panose="020B0502020104020203" pitchFamily="34" charset="0"/>
              </a:defRPr>
            </a:lvl3pPr>
            <a:lvl4pPr>
              <a:defRPr sz="2000">
                <a:solidFill>
                  <a:schemeClr val="accent1">
                    <a:lumMod val="10000"/>
                  </a:schemeClr>
                </a:solidFill>
                <a:latin typeface="Gill Sans MT" panose="020B0502020104020203" pitchFamily="34" charset="0"/>
              </a:defRPr>
            </a:lvl4pPr>
            <a:lvl5pPr>
              <a:defRPr sz="2000">
                <a:solidFill>
                  <a:schemeClr val="accent1">
                    <a:lumMod val="10000"/>
                  </a:schemeClr>
                </a:solidFill>
                <a:latin typeface="Gill Sans MT" panose="020B0502020104020203" pitchFamily="34" charset="0"/>
              </a:defRPr>
            </a:lvl5pPr>
          </a:lstStyle>
          <a:p>
            <a:pPr lvl="0"/>
            <a:r>
              <a:rPr lang="en-US"/>
              <a:t>Click to edit Master text styles</a:t>
            </a:r>
          </a:p>
        </p:txBody>
      </p:sp>
      <p:sp>
        <p:nvSpPr>
          <p:cNvPr id="8" name="Text Placeholder 7"/>
          <p:cNvSpPr>
            <a:spLocks noGrp="1"/>
          </p:cNvSpPr>
          <p:nvPr>
            <p:ph type="body" sz="quarter" idx="11"/>
          </p:nvPr>
        </p:nvSpPr>
        <p:spPr>
          <a:xfrm>
            <a:off x="2312686" y="4327550"/>
            <a:ext cx="4871720" cy="457200"/>
          </a:xfrm>
          <a:prstGeom prst="rect">
            <a:avLst/>
          </a:prstGeom>
        </p:spPr>
        <p:txBody>
          <a:bodyPr anchor="ctr"/>
          <a:lstStyle>
            <a:lvl1pPr marL="0" indent="0" algn="r">
              <a:buNone/>
              <a:defRPr sz="1400">
                <a:solidFill>
                  <a:schemeClr val="bg2">
                    <a:lumMod val="10000"/>
                  </a:schemeClr>
                </a:solidFill>
                <a:latin typeface="Gill Sans MT" panose="020B0502020104020203" pitchFamily="34" charset="0"/>
              </a:defRPr>
            </a:lvl1pPr>
            <a:lvl2pPr>
              <a:defRPr>
                <a:solidFill>
                  <a:schemeClr val="bg2">
                    <a:lumMod val="10000"/>
                  </a:schemeClr>
                </a:solidFill>
                <a:latin typeface="Gill Sans MT" panose="020B0502020104020203" pitchFamily="34" charset="0"/>
              </a:defRPr>
            </a:lvl2pPr>
            <a:lvl3pPr>
              <a:defRPr>
                <a:solidFill>
                  <a:schemeClr val="bg2">
                    <a:lumMod val="10000"/>
                  </a:schemeClr>
                </a:solidFill>
                <a:latin typeface="Gill Sans MT" panose="020B0502020104020203" pitchFamily="34" charset="0"/>
              </a:defRPr>
            </a:lvl3pPr>
            <a:lvl4pPr>
              <a:defRPr>
                <a:solidFill>
                  <a:schemeClr val="bg2">
                    <a:lumMod val="10000"/>
                  </a:schemeClr>
                </a:solidFill>
                <a:latin typeface="Gill Sans MT" panose="020B0502020104020203" pitchFamily="34" charset="0"/>
              </a:defRPr>
            </a:lvl4pPr>
            <a:lvl5pPr>
              <a:defRPr>
                <a:solidFill>
                  <a:schemeClr val="bg2">
                    <a:lumMod val="10000"/>
                  </a:schemeClr>
                </a:solidFill>
                <a:latin typeface="Gill Sans MT" panose="020B0502020104020203" pitchFamily="34" charset="0"/>
              </a:defRPr>
            </a:lvl5pPr>
          </a:lstStyle>
          <a:p>
            <a:pPr lvl="0"/>
            <a:r>
              <a:rPr lang="en-US"/>
              <a:t>Click to edit Master text styles</a:t>
            </a:r>
          </a:p>
        </p:txBody>
      </p:sp>
      <p:sp>
        <p:nvSpPr>
          <p:cNvPr id="19" name="Text Placeholder 18"/>
          <p:cNvSpPr>
            <a:spLocks noGrp="1"/>
          </p:cNvSpPr>
          <p:nvPr>
            <p:ph type="body" sz="quarter" idx="12" hasCustomPrompt="1"/>
          </p:nvPr>
        </p:nvSpPr>
        <p:spPr>
          <a:xfrm>
            <a:off x="9499854" y="181292"/>
            <a:ext cx="2435860" cy="228600"/>
          </a:xfrm>
          <a:prstGeom prst="rect">
            <a:avLst/>
          </a:prstGeom>
        </p:spPr>
        <p:txBody>
          <a:bodyPr/>
          <a:lstStyle>
            <a:lvl1pPr marL="0" indent="0" algn="r">
              <a:buNone/>
              <a:defRPr sz="800">
                <a:solidFill>
                  <a:schemeClr val="bg2">
                    <a:lumMod val="10000"/>
                  </a:schemeClr>
                </a:solidFill>
                <a:latin typeface="Gill Sans MT" panose="020B0502020104020203" pitchFamily="34" charset="0"/>
              </a:defRPr>
            </a:lvl1pPr>
            <a:lvl2pPr>
              <a:defRPr sz="800">
                <a:solidFill>
                  <a:schemeClr val="bg2">
                    <a:lumMod val="10000"/>
                  </a:schemeClr>
                </a:solidFill>
                <a:latin typeface="Gill Sans MT" panose="020B0502020104020203" pitchFamily="34" charset="0"/>
              </a:defRPr>
            </a:lvl2pPr>
            <a:lvl3pPr>
              <a:defRPr sz="800">
                <a:solidFill>
                  <a:schemeClr val="bg2">
                    <a:lumMod val="10000"/>
                  </a:schemeClr>
                </a:solidFill>
                <a:latin typeface="Gill Sans MT" panose="020B0502020104020203" pitchFamily="34" charset="0"/>
              </a:defRPr>
            </a:lvl3pPr>
            <a:lvl4pPr>
              <a:defRPr sz="800">
                <a:solidFill>
                  <a:schemeClr val="bg2">
                    <a:lumMod val="10000"/>
                  </a:schemeClr>
                </a:solidFill>
                <a:latin typeface="Gill Sans MT" panose="020B0502020104020203" pitchFamily="34" charset="0"/>
              </a:defRPr>
            </a:lvl4pPr>
            <a:lvl5pPr>
              <a:defRPr sz="800">
                <a:solidFill>
                  <a:schemeClr val="bg2">
                    <a:lumMod val="10000"/>
                  </a:schemeClr>
                </a:solidFill>
                <a:latin typeface="Gill Sans MT" panose="020B0502020104020203" pitchFamily="34" charset="0"/>
              </a:defRPr>
            </a:lvl5pPr>
          </a:lstStyle>
          <a:p>
            <a:pPr lvl="0"/>
            <a:r>
              <a:rPr lang="en-US" dirty="0"/>
              <a:t>CLICK TO EDIT TEXT STYLES</a:t>
            </a:r>
          </a:p>
        </p:txBody>
      </p:sp>
      <p:cxnSp>
        <p:nvCxnSpPr>
          <p:cNvPr id="20" name="Straight Connector 19"/>
          <p:cNvCxnSpPr/>
          <p:nvPr/>
        </p:nvCxnSpPr>
        <p:spPr>
          <a:xfrm>
            <a:off x="0" y="6402388"/>
            <a:ext cx="12179300" cy="1588"/>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21" name="Footer Placeholder 4"/>
          <p:cNvSpPr txBox="1">
            <a:spLocks/>
          </p:cNvSpPr>
          <p:nvPr/>
        </p:nvSpPr>
        <p:spPr>
          <a:xfrm>
            <a:off x="0" y="6400800"/>
            <a:ext cx="12179300" cy="457200"/>
          </a:xfrm>
          <a:prstGeom prst="rect">
            <a:avLst/>
          </a:prstGeom>
        </p:spPr>
        <p:txBody>
          <a:bodyPr vert="horz" lIns="91440" tIns="45720" rIns="91440" bIns="45720" rtlCol="0" anchor="ctr"/>
          <a:lstStyle>
            <a:lvl1pPr>
              <a:defRPr sz="700">
                <a:solidFill>
                  <a:schemeClr val="tx1"/>
                </a:solidFill>
              </a:defRPr>
            </a:lvl1pPr>
          </a:lstStyle>
          <a:p>
            <a:pPr algn="r" defTabSz="457200" rtl="0">
              <a:defRPr/>
            </a:pPr>
            <a:r>
              <a:rPr lang="en-US" sz="1000" kern="1200" dirty="0">
                <a:solidFill>
                  <a:srgbClr val="D7D8D9">
                    <a:lumMod val="10000"/>
                  </a:srgbClr>
                </a:solidFill>
                <a:ea typeface="Open Sans" panose="020B0606030504020204" pitchFamily="34" charset="0"/>
                <a:cs typeface="Open Sans" panose="020B0606030504020204" pitchFamily="34" charset="0"/>
              </a:rPr>
              <a:t>© 2015 Lyric Pharmaceuticals Inc.  All Rights Reserved.</a:t>
            </a:r>
          </a:p>
        </p:txBody>
      </p:sp>
      <p:pic>
        <p:nvPicPr>
          <p:cNvPr id="10" name="Picture 9"/>
          <p:cNvPicPr>
            <a:picLocks noChangeAspect="1"/>
          </p:cNvPicPr>
          <p:nvPr userDrawn="1"/>
        </p:nvPicPr>
        <p:blipFill rotWithShape="1">
          <a:blip r:embed="rId2" cstate="print"/>
          <a:srcRect l="1903" t="4859" r="5877" b="8598"/>
          <a:stretch/>
        </p:blipFill>
        <p:spPr>
          <a:xfrm>
            <a:off x="7773649" y="3618457"/>
            <a:ext cx="3775884" cy="1099467"/>
          </a:xfrm>
          <a:prstGeom prst="rect">
            <a:avLst/>
          </a:prstGeom>
        </p:spPr>
      </p:pic>
    </p:spTree>
    <p:extLst>
      <p:ext uri="{BB962C8B-B14F-4D97-AF65-F5344CB8AC3E}">
        <p14:creationId xmlns:p14="http://schemas.microsoft.com/office/powerpoint/2010/main" val="24320090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Coverpag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cstate="print"/>
          <a:srcRect r="48783"/>
          <a:stretch>
            <a:fillRect/>
          </a:stretch>
        </p:blipFill>
        <p:spPr bwMode="auto">
          <a:xfrm>
            <a:off x="1" y="3418431"/>
            <a:ext cx="122924" cy="914400"/>
          </a:xfrm>
          <a:prstGeom prst="rect">
            <a:avLst/>
          </a:prstGeom>
          <a:noFill/>
          <a:ln w="9525">
            <a:noFill/>
            <a:miter lim="800000"/>
            <a:headEnd/>
            <a:tailEnd/>
          </a:ln>
          <a:effectLst/>
        </p:spPr>
      </p:pic>
      <p:pic>
        <p:nvPicPr>
          <p:cNvPr id="22" name="Picture 21"/>
          <p:cNvPicPr>
            <a:picLocks noChangeAspect="1"/>
          </p:cNvPicPr>
          <p:nvPr userDrawn="1"/>
        </p:nvPicPr>
        <p:blipFill rotWithShape="1">
          <a:blip r:embed="rId3" cstate="print"/>
          <a:srcRect l="1903" t="4859" r="5877" b="8598"/>
          <a:stretch/>
        </p:blipFill>
        <p:spPr>
          <a:xfrm>
            <a:off x="7386371" y="3508753"/>
            <a:ext cx="4506341" cy="1312162"/>
          </a:xfrm>
          <a:prstGeom prst="rect">
            <a:avLst/>
          </a:prstGeom>
        </p:spPr>
      </p:pic>
      <p:cxnSp>
        <p:nvCxnSpPr>
          <p:cNvPr id="5" name="Straight Connector 4"/>
          <p:cNvCxnSpPr/>
          <p:nvPr/>
        </p:nvCxnSpPr>
        <p:spPr>
          <a:xfrm>
            <a:off x="0" y="4331243"/>
            <a:ext cx="7185787" cy="1588"/>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6" name="Text Placeholder 5"/>
          <p:cNvSpPr>
            <a:spLocks noGrp="1"/>
          </p:cNvSpPr>
          <p:nvPr>
            <p:ph type="body" sz="quarter" idx="10"/>
          </p:nvPr>
        </p:nvSpPr>
        <p:spPr>
          <a:xfrm>
            <a:off x="121793" y="3418431"/>
            <a:ext cx="7063994" cy="914400"/>
          </a:xfrm>
          <a:prstGeom prst="rect">
            <a:avLst/>
          </a:prstGeom>
        </p:spPr>
        <p:txBody>
          <a:bodyPr anchor="ctr"/>
          <a:lstStyle>
            <a:lvl1pPr marL="0" indent="0" algn="r">
              <a:buNone/>
              <a:defRPr sz="2000">
                <a:solidFill>
                  <a:schemeClr val="accent1">
                    <a:lumMod val="10000"/>
                  </a:schemeClr>
                </a:solidFill>
                <a:latin typeface="Gill Sans MT" panose="020B0502020104020203" pitchFamily="34" charset="0"/>
              </a:defRPr>
            </a:lvl1pPr>
            <a:lvl2pPr>
              <a:defRPr sz="2000">
                <a:solidFill>
                  <a:schemeClr val="accent1">
                    <a:lumMod val="10000"/>
                  </a:schemeClr>
                </a:solidFill>
                <a:latin typeface="Gill Sans MT" panose="020B0502020104020203" pitchFamily="34" charset="0"/>
              </a:defRPr>
            </a:lvl2pPr>
            <a:lvl3pPr>
              <a:defRPr sz="2000">
                <a:solidFill>
                  <a:schemeClr val="accent1">
                    <a:lumMod val="10000"/>
                  </a:schemeClr>
                </a:solidFill>
                <a:latin typeface="Gill Sans MT" panose="020B0502020104020203" pitchFamily="34" charset="0"/>
              </a:defRPr>
            </a:lvl3pPr>
            <a:lvl4pPr>
              <a:defRPr sz="2000">
                <a:solidFill>
                  <a:schemeClr val="accent1">
                    <a:lumMod val="10000"/>
                  </a:schemeClr>
                </a:solidFill>
                <a:latin typeface="Gill Sans MT" panose="020B0502020104020203" pitchFamily="34" charset="0"/>
              </a:defRPr>
            </a:lvl4pPr>
            <a:lvl5pPr>
              <a:defRPr sz="2000">
                <a:solidFill>
                  <a:schemeClr val="accent1">
                    <a:lumMod val="10000"/>
                  </a:schemeClr>
                </a:solidFill>
                <a:latin typeface="Gill Sans MT" panose="020B0502020104020203" pitchFamily="34" charset="0"/>
              </a:defRPr>
            </a:lvl5pPr>
          </a:lstStyle>
          <a:p>
            <a:pPr lvl="0"/>
            <a:r>
              <a:rPr lang="en-US"/>
              <a:t>Click to edit Master text styles</a:t>
            </a:r>
          </a:p>
        </p:txBody>
      </p:sp>
      <p:sp>
        <p:nvSpPr>
          <p:cNvPr id="8" name="Text Placeholder 7"/>
          <p:cNvSpPr>
            <a:spLocks noGrp="1"/>
          </p:cNvSpPr>
          <p:nvPr>
            <p:ph type="body" sz="quarter" idx="11"/>
          </p:nvPr>
        </p:nvSpPr>
        <p:spPr>
          <a:xfrm>
            <a:off x="2312686" y="4327550"/>
            <a:ext cx="4871720" cy="457200"/>
          </a:xfrm>
          <a:prstGeom prst="rect">
            <a:avLst/>
          </a:prstGeom>
        </p:spPr>
        <p:txBody>
          <a:bodyPr anchor="ctr"/>
          <a:lstStyle>
            <a:lvl1pPr marL="0" indent="0" algn="r">
              <a:buNone/>
              <a:defRPr sz="1400">
                <a:solidFill>
                  <a:schemeClr val="bg2">
                    <a:lumMod val="10000"/>
                  </a:schemeClr>
                </a:solidFill>
                <a:latin typeface="Gill Sans MT" panose="020B0502020104020203" pitchFamily="34" charset="0"/>
              </a:defRPr>
            </a:lvl1pPr>
            <a:lvl2pPr>
              <a:defRPr>
                <a:solidFill>
                  <a:schemeClr val="bg2">
                    <a:lumMod val="10000"/>
                  </a:schemeClr>
                </a:solidFill>
                <a:latin typeface="Gill Sans MT" panose="020B0502020104020203" pitchFamily="34" charset="0"/>
              </a:defRPr>
            </a:lvl2pPr>
            <a:lvl3pPr>
              <a:defRPr>
                <a:solidFill>
                  <a:schemeClr val="bg2">
                    <a:lumMod val="10000"/>
                  </a:schemeClr>
                </a:solidFill>
                <a:latin typeface="Gill Sans MT" panose="020B0502020104020203" pitchFamily="34" charset="0"/>
              </a:defRPr>
            </a:lvl3pPr>
            <a:lvl4pPr>
              <a:defRPr>
                <a:solidFill>
                  <a:schemeClr val="bg2">
                    <a:lumMod val="10000"/>
                  </a:schemeClr>
                </a:solidFill>
                <a:latin typeface="Gill Sans MT" panose="020B0502020104020203" pitchFamily="34" charset="0"/>
              </a:defRPr>
            </a:lvl4pPr>
            <a:lvl5pPr>
              <a:defRPr>
                <a:solidFill>
                  <a:schemeClr val="bg2">
                    <a:lumMod val="10000"/>
                  </a:schemeClr>
                </a:solidFill>
                <a:latin typeface="Gill Sans MT" panose="020B0502020104020203" pitchFamily="34" charset="0"/>
              </a:defRPr>
            </a:lvl5pPr>
          </a:lstStyle>
          <a:p>
            <a:pPr lvl="0"/>
            <a:r>
              <a:rPr lang="en-US"/>
              <a:t>Click to edit Master text styles</a:t>
            </a:r>
          </a:p>
        </p:txBody>
      </p:sp>
      <p:sp>
        <p:nvSpPr>
          <p:cNvPr id="19" name="Text Placeholder 18"/>
          <p:cNvSpPr>
            <a:spLocks noGrp="1"/>
          </p:cNvSpPr>
          <p:nvPr>
            <p:ph type="body" sz="quarter" idx="12" hasCustomPrompt="1"/>
          </p:nvPr>
        </p:nvSpPr>
        <p:spPr>
          <a:xfrm>
            <a:off x="9499854" y="181292"/>
            <a:ext cx="2435860" cy="228600"/>
          </a:xfrm>
          <a:prstGeom prst="rect">
            <a:avLst/>
          </a:prstGeom>
        </p:spPr>
        <p:txBody>
          <a:bodyPr/>
          <a:lstStyle>
            <a:lvl1pPr marL="0" indent="0" algn="r">
              <a:buNone/>
              <a:defRPr sz="800">
                <a:solidFill>
                  <a:schemeClr val="bg2">
                    <a:lumMod val="10000"/>
                  </a:schemeClr>
                </a:solidFill>
                <a:latin typeface="Gill Sans MT" panose="020B0502020104020203" pitchFamily="34" charset="0"/>
              </a:defRPr>
            </a:lvl1pPr>
            <a:lvl2pPr>
              <a:defRPr sz="800">
                <a:solidFill>
                  <a:schemeClr val="bg2">
                    <a:lumMod val="10000"/>
                  </a:schemeClr>
                </a:solidFill>
                <a:latin typeface="Gill Sans MT" panose="020B0502020104020203" pitchFamily="34" charset="0"/>
              </a:defRPr>
            </a:lvl2pPr>
            <a:lvl3pPr>
              <a:defRPr sz="800">
                <a:solidFill>
                  <a:schemeClr val="bg2">
                    <a:lumMod val="10000"/>
                  </a:schemeClr>
                </a:solidFill>
                <a:latin typeface="Gill Sans MT" panose="020B0502020104020203" pitchFamily="34" charset="0"/>
              </a:defRPr>
            </a:lvl3pPr>
            <a:lvl4pPr>
              <a:defRPr sz="800">
                <a:solidFill>
                  <a:schemeClr val="bg2">
                    <a:lumMod val="10000"/>
                  </a:schemeClr>
                </a:solidFill>
                <a:latin typeface="Gill Sans MT" panose="020B0502020104020203" pitchFamily="34" charset="0"/>
              </a:defRPr>
            </a:lvl4pPr>
            <a:lvl5pPr>
              <a:defRPr sz="800">
                <a:solidFill>
                  <a:schemeClr val="bg2">
                    <a:lumMod val="10000"/>
                  </a:schemeClr>
                </a:solidFill>
                <a:latin typeface="Gill Sans MT" panose="020B0502020104020203" pitchFamily="34" charset="0"/>
              </a:defRPr>
            </a:lvl5pPr>
          </a:lstStyle>
          <a:p>
            <a:pPr lvl="0"/>
            <a:r>
              <a:rPr lang="en-US" dirty="0"/>
              <a:t>CLICK TO EDIT TEXT STYLES</a:t>
            </a:r>
          </a:p>
        </p:txBody>
      </p:sp>
      <p:cxnSp>
        <p:nvCxnSpPr>
          <p:cNvPr id="20" name="Straight Connector 19"/>
          <p:cNvCxnSpPr/>
          <p:nvPr/>
        </p:nvCxnSpPr>
        <p:spPr>
          <a:xfrm>
            <a:off x="0" y="6402388"/>
            <a:ext cx="12179300" cy="1588"/>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21" name="Footer Placeholder 4"/>
          <p:cNvSpPr txBox="1">
            <a:spLocks/>
          </p:cNvSpPr>
          <p:nvPr/>
        </p:nvSpPr>
        <p:spPr>
          <a:xfrm>
            <a:off x="0" y="6400800"/>
            <a:ext cx="12179300" cy="457200"/>
          </a:xfrm>
          <a:prstGeom prst="rect">
            <a:avLst/>
          </a:prstGeom>
        </p:spPr>
        <p:txBody>
          <a:bodyPr vert="horz" lIns="91440" tIns="45720" rIns="91440" bIns="45720" rtlCol="0" anchor="ctr"/>
          <a:lstStyle>
            <a:lvl1pPr>
              <a:defRPr sz="700">
                <a:solidFill>
                  <a:schemeClr val="tx1"/>
                </a:solidFill>
              </a:defRPr>
            </a:lvl1pPr>
          </a:lstStyle>
          <a:p>
            <a:pPr algn="r" defTabSz="457200" rtl="0">
              <a:defRPr/>
            </a:pPr>
            <a:r>
              <a:rPr lang="en-US" sz="1000" kern="1200" dirty="0">
                <a:solidFill>
                  <a:srgbClr val="D7D8D9">
                    <a:lumMod val="10000"/>
                  </a:srgbClr>
                </a:solidFill>
                <a:ea typeface="Open Sans" panose="020B0606030504020204" pitchFamily="34" charset="0"/>
                <a:cs typeface="Open Sans" panose="020B0606030504020204" pitchFamily="34" charset="0"/>
              </a:rPr>
              <a:t>© 2015 Lyric Pharmaceuticals Inc.  All Rights Reserved.</a:t>
            </a:r>
          </a:p>
        </p:txBody>
      </p:sp>
    </p:spTree>
    <p:extLst>
      <p:ext uri="{BB962C8B-B14F-4D97-AF65-F5344CB8AC3E}">
        <p14:creationId xmlns:p14="http://schemas.microsoft.com/office/powerpoint/2010/main" val="527324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ection Header 1">
    <p:spTree>
      <p:nvGrpSpPr>
        <p:cNvPr id="1" name=""/>
        <p:cNvGrpSpPr/>
        <p:nvPr/>
      </p:nvGrpSpPr>
      <p:grpSpPr>
        <a:xfrm>
          <a:off x="0" y="0"/>
          <a:ext cx="0" cy="0"/>
          <a:chOff x="0" y="0"/>
          <a:chExt cx="0" cy="0"/>
        </a:xfrm>
      </p:grpSpPr>
      <p:pic>
        <p:nvPicPr>
          <p:cNvPr id="11" name="Picture 10" descr="Screen shot 2015-03-16 at 6.25.49 PM.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7267" t="70462" r="45806" b="1058"/>
          <a:stretch/>
        </p:blipFill>
        <p:spPr>
          <a:xfrm>
            <a:off x="7443806" y="3601311"/>
            <a:ext cx="4598647" cy="731520"/>
          </a:xfrm>
          <a:prstGeom prst="rect">
            <a:avLst/>
          </a:prstGeom>
        </p:spPr>
      </p:pic>
      <p:sp>
        <p:nvSpPr>
          <p:cNvPr id="5" name="Rectangle 4"/>
          <p:cNvSpPr/>
          <p:nvPr/>
        </p:nvSpPr>
        <p:spPr>
          <a:xfrm>
            <a:off x="0" y="3601311"/>
            <a:ext cx="121793" cy="731520"/>
          </a:xfrm>
          <a:prstGeom prst="rect">
            <a:avLst/>
          </a:prstGeom>
          <a:solidFill>
            <a:srgbClr val="A900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rtl="0"/>
            <a:r>
              <a:rPr lang="en-US" kern="1200" dirty="0">
                <a:solidFill>
                  <a:prstClr val="white"/>
                </a:solidFill>
              </a:rPr>
              <a:t> </a:t>
            </a:r>
          </a:p>
        </p:txBody>
      </p:sp>
      <p:cxnSp>
        <p:nvCxnSpPr>
          <p:cNvPr id="6" name="Straight Connector 5"/>
          <p:cNvCxnSpPr/>
          <p:nvPr/>
        </p:nvCxnSpPr>
        <p:spPr>
          <a:xfrm>
            <a:off x="0" y="4331243"/>
            <a:ext cx="7185787" cy="1588"/>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8" name="Rectangle 6"/>
          <p:cNvSpPr txBox="1">
            <a:spLocks/>
          </p:cNvSpPr>
          <p:nvPr/>
        </p:nvSpPr>
        <p:spPr>
          <a:xfrm>
            <a:off x="405977" y="6400800"/>
            <a:ext cx="2837777" cy="457200"/>
          </a:xfrm>
          <a:prstGeom prst="rect">
            <a:avLst/>
          </a:prstGeom>
        </p:spPr>
        <p:txBody>
          <a:bodyPr anchor="ctr"/>
          <a:lstStyle>
            <a:lvl1pPr algn="r" eaLnBrk="1" fontAlgn="auto" latinLnBrk="0" hangingPunct="1">
              <a:spcBef>
                <a:spcPts val="0"/>
              </a:spcBef>
              <a:spcAft>
                <a:spcPts val="0"/>
              </a:spcAft>
              <a:defRPr kumimoji="0" sz="1000">
                <a:solidFill>
                  <a:srgbClr val="314D36"/>
                </a:solidFill>
                <a:latin typeface="+mn-lt"/>
                <a:cs typeface="+mn-cs"/>
              </a:defRPr>
            </a:lvl1pPr>
          </a:lstStyle>
          <a:p>
            <a:pPr algn="l" defTabSz="457200" rtl="0">
              <a:defRPr/>
            </a:pPr>
            <a:fld id="{A0FCC64F-F471-4F0A-8DB2-9B606723AF6F}" type="slidenum">
              <a:rPr lang="en-US" sz="1000" kern="1200" smtClean="0">
                <a:solidFill>
                  <a:prstClr val="black"/>
                </a:solidFill>
                <a:ea typeface="ＭＳ Ｐゴシック" charset="-128"/>
              </a:rPr>
              <a:pPr algn="l" defTabSz="457200" rtl="0">
                <a:defRPr/>
              </a:pPr>
              <a:t>‹#›</a:t>
            </a:fld>
            <a:endParaRPr lang="en-US" sz="1000" kern="1200" dirty="0">
              <a:solidFill>
                <a:prstClr val="black"/>
              </a:solidFill>
              <a:ea typeface="ＭＳ Ｐゴシック" charset="-128"/>
            </a:endParaRPr>
          </a:p>
        </p:txBody>
      </p:sp>
      <p:sp>
        <p:nvSpPr>
          <p:cNvPr id="14" name="Text Placeholder 5"/>
          <p:cNvSpPr>
            <a:spLocks noGrp="1"/>
          </p:cNvSpPr>
          <p:nvPr>
            <p:ph type="body" sz="quarter" idx="10"/>
          </p:nvPr>
        </p:nvSpPr>
        <p:spPr>
          <a:xfrm>
            <a:off x="121793" y="3601311"/>
            <a:ext cx="7063994" cy="731520"/>
          </a:xfrm>
          <a:prstGeom prst="rect">
            <a:avLst/>
          </a:prstGeom>
        </p:spPr>
        <p:txBody>
          <a:bodyPr anchor="ctr"/>
          <a:lstStyle>
            <a:lvl1pPr marL="0" indent="0" algn="r">
              <a:buNone/>
              <a:defRPr sz="2400">
                <a:solidFill>
                  <a:schemeClr val="accent1">
                    <a:lumMod val="10000"/>
                  </a:schemeClr>
                </a:solidFill>
                <a:latin typeface="Gill Sans MT" panose="020B0502020104020203" pitchFamily="34" charset="0"/>
              </a:defRPr>
            </a:lvl1pPr>
            <a:lvl2pPr>
              <a:defRPr sz="2000">
                <a:solidFill>
                  <a:schemeClr val="accent1">
                    <a:lumMod val="10000"/>
                  </a:schemeClr>
                </a:solidFill>
                <a:latin typeface="Gill Sans MT" panose="020B0502020104020203" pitchFamily="34" charset="0"/>
              </a:defRPr>
            </a:lvl2pPr>
            <a:lvl3pPr>
              <a:defRPr sz="2000">
                <a:solidFill>
                  <a:schemeClr val="accent1">
                    <a:lumMod val="10000"/>
                  </a:schemeClr>
                </a:solidFill>
                <a:latin typeface="Gill Sans MT" panose="020B0502020104020203" pitchFamily="34" charset="0"/>
              </a:defRPr>
            </a:lvl3pPr>
            <a:lvl4pPr>
              <a:defRPr sz="2000">
                <a:solidFill>
                  <a:schemeClr val="accent1">
                    <a:lumMod val="10000"/>
                  </a:schemeClr>
                </a:solidFill>
                <a:latin typeface="Gill Sans MT" panose="020B0502020104020203" pitchFamily="34" charset="0"/>
              </a:defRPr>
            </a:lvl4pPr>
            <a:lvl5pPr>
              <a:defRPr sz="2000">
                <a:solidFill>
                  <a:schemeClr val="accent1">
                    <a:lumMod val="10000"/>
                  </a:schemeClr>
                </a:solidFill>
                <a:latin typeface="Gill Sans MT" panose="020B0502020104020203" pitchFamily="34" charset="0"/>
              </a:defRPr>
            </a:lvl5pPr>
          </a:lstStyle>
          <a:p>
            <a:pPr lvl="0"/>
            <a:r>
              <a:rPr lang="en-US" dirty="0"/>
              <a:t>Click to edit Master text styles</a:t>
            </a:r>
          </a:p>
        </p:txBody>
      </p:sp>
      <p:sp>
        <p:nvSpPr>
          <p:cNvPr id="10" name="Text Placeholder 18"/>
          <p:cNvSpPr>
            <a:spLocks noGrp="1"/>
          </p:cNvSpPr>
          <p:nvPr>
            <p:ph type="body" sz="quarter" idx="12" hasCustomPrompt="1"/>
          </p:nvPr>
        </p:nvSpPr>
        <p:spPr>
          <a:xfrm>
            <a:off x="9499854" y="181292"/>
            <a:ext cx="2435860" cy="228600"/>
          </a:xfrm>
          <a:prstGeom prst="rect">
            <a:avLst/>
          </a:prstGeom>
        </p:spPr>
        <p:txBody>
          <a:bodyPr/>
          <a:lstStyle>
            <a:lvl1pPr marL="0" indent="0" algn="r">
              <a:buNone/>
              <a:defRPr sz="1000">
                <a:solidFill>
                  <a:schemeClr val="bg2">
                    <a:lumMod val="10000"/>
                  </a:schemeClr>
                </a:solidFill>
                <a:latin typeface="Gill Sans MT" panose="020B0502020104020203" pitchFamily="34" charset="0"/>
              </a:defRPr>
            </a:lvl1pPr>
            <a:lvl2pPr>
              <a:defRPr sz="800">
                <a:solidFill>
                  <a:schemeClr val="bg2">
                    <a:lumMod val="10000"/>
                  </a:schemeClr>
                </a:solidFill>
                <a:latin typeface="Gill Sans MT" panose="020B0502020104020203" pitchFamily="34" charset="0"/>
              </a:defRPr>
            </a:lvl2pPr>
            <a:lvl3pPr>
              <a:defRPr sz="800">
                <a:solidFill>
                  <a:schemeClr val="bg2">
                    <a:lumMod val="10000"/>
                  </a:schemeClr>
                </a:solidFill>
                <a:latin typeface="Gill Sans MT" panose="020B0502020104020203" pitchFamily="34" charset="0"/>
              </a:defRPr>
            </a:lvl3pPr>
            <a:lvl4pPr>
              <a:defRPr sz="800">
                <a:solidFill>
                  <a:schemeClr val="bg2">
                    <a:lumMod val="10000"/>
                  </a:schemeClr>
                </a:solidFill>
                <a:latin typeface="Gill Sans MT" panose="020B0502020104020203" pitchFamily="34" charset="0"/>
              </a:defRPr>
            </a:lvl4pPr>
            <a:lvl5pPr>
              <a:defRPr sz="800">
                <a:solidFill>
                  <a:schemeClr val="bg2">
                    <a:lumMod val="10000"/>
                  </a:schemeClr>
                </a:solidFill>
                <a:latin typeface="Gill Sans MT" panose="020B0502020104020203" pitchFamily="34" charset="0"/>
              </a:defRPr>
            </a:lvl5pPr>
          </a:lstStyle>
          <a:p>
            <a:pPr lvl="0"/>
            <a:r>
              <a:rPr lang="en-US" dirty="0"/>
              <a:t>CLICK TO EDIT TEXT STYLES</a:t>
            </a:r>
          </a:p>
        </p:txBody>
      </p:sp>
    </p:spTree>
    <p:extLst>
      <p:ext uri="{BB962C8B-B14F-4D97-AF65-F5344CB8AC3E}">
        <p14:creationId xmlns:p14="http://schemas.microsoft.com/office/powerpoint/2010/main" val="1267308661"/>
      </p:ext>
    </p:extLst>
  </p:cSld>
  <p:clrMapOvr>
    <a:masterClrMapping/>
  </p:clrMapOvr>
  <p:extLst mod="1">
    <p:ext uri="{DCECCB84-F9BA-43D5-87BE-67443E8EF086}">
      <p15:sldGuideLst xmlns:p15="http://schemas.microsoft.com/office/powerpoint/2012/main">
        <p15:guide id="1" orient="horz" pos="3984">
          <p15:clr>
            <a:srgbClr val="FBAE40"/>
          </p15:clr>
        </p15:guide>
        <p15:guide id="2" pos="28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507471" y="-1"/>
            <a:ext cx="11428243" cy="731520"/>
          </a:xfrm>
          <a:prstGeom prst="rect">
            <a:avLst/>
          </a:prstGeom>
        </p:spPr>
        <p:txBody>
          <a:bodyPr anchor="ctr"/>
          <a:lstStyle>
            <a:lvl1pPr algn="l">
              <a:defRPr sz="2400" b="0">
                <a:solidFill>
                  <a:schemeClr val="accent1">
                    <a:lumMod val="10000"/>
                  </a:schemeClr>
                </a:solidFill>
                <a:latin typeface="Gill Sans MT" panose="020B0502020104020203" pitchFamily="34" charset="0"/>
              </a:defRPr>
            </a:lvl1pPr>
          </a:lstStyle>
          <a:p>
            <a:r>
              <a:rPr lang="en-US" dirty="0"/>
              <a:t>Click to edit Master title style</a:t>
            </a:r>
          </a:p>
        </p:txBody>
      </p:sp>
      <p:sp>
        <p:nvSpPr>
          <p:cNvPr id="4" name="Rectangle 3"/>
          <p:cNvSpPr/>
          <p:nvPr/>
        </p:nvSpPr>
        <p:spPr>
          <a:xfrm>
            <a:off x="0" y="-1"/>
            <a:ext cx="121793" cy="731520"/>
          </a:xfrm>
          <a:prstGeom prst="rect">
            <a:avLst/>
          </a:prstGeom>
          <a:solidFill>
            <a:srgbClr val="A900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rtl="0"/>
            <a:r>
              <a:rPr lang="en-US" kern="1200" dirty="0">
                <a:solidFill>
                  <a:prstClr val="white"/>
                </a:solidFill>
              </a:rPr>
              <a:t> </a:t>
            </a:r>
          </a:p>
        </p:txBody>
      </p:sp>
      <p:cxnSp>
        <p:nvCxnSpPr>
          <p:cNvPr id="5" name="Straight Connector 4"/>
          <p:cNvCxnSpPr/>
          <p:nvPr/>
        </p:nvCxnSpPr>
        <p:spPr>
          <a:xfrm>
            <a:off x="0" y="729931"/>
            <a:ext cx="11935714" cy="1588"/>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8" name="Rectangle 6"/>
          <p:cNvSpPr txBox="1">
            <a:spLocks/>
          </p:cNvSpPr>
          <p:nvPr/>
        </p:nvSpPr>
        <p:spPr>
          <a:xfrm>
            <a:off x="405977" y="6400800"/>
            <a:ext cx="2837777" cy="457200"/>
          </a:xfrm>
          <a:prstGeom prst="rect">
            <a:avLst/>
          </a:prstGeom>
        </p:spPr>
        <p:txBody>
          <a:bodyPr anchor="ctr"/>
          <a:lstStyle>
            <a:lvl1pPr algn="r" eaLnBrk="1" fontAlgn="auto" latinLnBrk="0" hangingPunct="1">
              <a:spcBef>
                <a:spcPts val="0"/>
              </a:spcBef>
              <a:spcAft>
                <a:spcPts val="0"/>
              </a:spcAft>
              <a:defRPr kumimoji="0" sz="1000">
                <a:solidFill>
                  <a:srgbClr val="314D36"/>
                </a:solidFill>
                <a:latin typeface="+mn-lt"/>
                <a:cs typeface="+mn-cs"/>
              </a:defRPr>
            </a:lvl1pPr>
          </a:lstStyle>
          <a:p>
            <a:pPr algn="l" defTabSz="457200" rtl="0">
              <a:defRPr/>
            </a:pPr>
            <a:fld id="{A0FCC64F-F471-4F0A-8DB2-9B606723AF6F}" type="slidenum">
              <a:rPr lang="en-US" sz="1000" kern="1200" smtClean="0">
                <a:solidFill>
                  <a:prstClr val="black"/>
                </a:solidFill>
                <a:ea typeface="ＭＳ Ｐゴシック" charset="-128"/>
              </a:rPr>
              <a:pPr algn="l" defTabSz="457200" rtl="0">
                <a:defRPr/>
              </a:pPr>
              <a:t>‹#›</a:t>
            </a:fld>
            <a:endParaRPr lang="en-US" sz="1000" kern="1200" dirty="0">
              <a:solidFill>
                <a:prstClr val="black"/>
              </a:solidFill>
              <a:ea typeface="ＭＳ Ｐゴシック" charset="-128"/>
            </a:endParaRPr>
          </a:p>
        </p:txBody>
      </p:sp>
      <p:sp>
        <p:nvSpPr>
          <p:cNvPr id="9" name="Text Placeholder 4"/>
          <p:cNvSpPr>
            <a:spLocks noGrp="1"/>
          </p:cNvSpPr>
          <p:nvPr>
            <p:ph type="body" sz="quarter" idx="12"/>
          </p:nvPr>
        </p:nvSpPr>
        <p:spPr>
          <a:xfrm>
            <a:off x="4871720" y="6513616"/>
            <a:ext cx="2435860" cy="228600"/>
          </a:xfrm>
          <a:prstGeom prst="rect">
            <a:avLst/>
          </a:prstGeom>
        </p:spPr>
        <p:txBody>
          <a:bodyPr/>
          <a:lstStyle>
            <a:lvl1pPr marL="0" indent="0" algn="ctr">
              <a:buNone/>
              <a:defRPr sz="1000">
                <a:solidFill>
                  <a:schemeClr val="bg2">
                    <a:lumMod val="10000"/>
                  </a:schemeClr>
                </a:solidFill>
                <a:latin typeface="Gill Sans MT" panose="020B0502020104020203" pitchFamily="34" charset="0"/>
              </a:defRPr>
            </a:lvl1pPr>
          </a:lstStyle>
          <a:p>
            <a:pPr lvl="0"/>
            <a:r>
              <a:rPr lang="en-US" dirty="0"/>
              <a:t>Click to edit Master text styles</a:t>
            </a:r>
          </a:p>
        </p:txBody>
      </p:sp>
      <p:sp>
        <p:nvSpPr>
          <p:cNvPr id="11" name="Text Placeholder 17"/>
          <p:cNvSpPr>
            <a:spLocks noGrp="1"/>
          </p:cNvSpPr>
          <p:nvPr>
            <p:ph type="body" sz="quarter" idx="17"/>
          </p:nvPr>
        </p:nvSpPr>
        <p:spPr>
          <a:xfrm>
            <a:off x="389738" y="6173788"/>
            <a:ext cx="11278032" cy="228600"/>
          </a:xfrm>
          <a:prstGeom prst="rect">
            <a:avLst/>
          </a:prstGeom>
        </p:spPr>
        <p:txBody>
          <a:bodyPr anchor="ctr"/>
          <a:lstStyle>
            <a:lvl1pPr marL="0" indent="0">
              <a:buClr>
                <a:srgbClr val="006837"/>
              </a:buClr>
              <a:buFont typeface="Wingdings" panose="05000000000000000000" pitchFamily="2" charset="2"/>
              <a:buNone/>
              <a:defRPr sz="1000">
                <a:solidFill>
                  <a:schemeClr val="bg2">
                    <a:lumMod val="10000"/>
                  </a:schemeClr>
                </a:solidFill>
                <a:latin typeface="Gill Sans MT" panose="020B0502020104020203" pitchFamily="34" charset="0"/>
              </a:defRPr>
            </a:lvl1pPr>
            <a:lvl2pPr marL="227013" indent="0">
              <a:buClr>
                <a:srgbClr val="006837"/>
              </a:buClr>
              <a:buNone/>
              <a:defRPr sz="1200">
                <a:solidFill>
                  <a:schemeClr val="bg2">
                    <a:lumMod val="10000"/>
                  </a:schemeClr>
                </a:solidFill>
                <a:latin typeface="Gill Sans MT" panose="020B0502020104020203" pitchFamily="34" charset="0"/>
              </a:defRPr>
            </a:lvl2pPr>
            <a:lvl3pPr>
              <a:defRPr sz="1200">
                <a:solidFill>
                  <a:schemeClr val="bg2">
                    <a:lumMod val="10000"/>
                  </a:schemeClr>
                </a:solidFill>
                <a:latin typeface="Gill Sans MT" panose="020B0502020104020203" pitchFamily="34" charset="0"/>
              </a:defRPr>
            </a:lvl3pPr>
            <a:lvl4pPr>
              <a:defRPr sz="1200">
                <a:solidFill>
                  <a:schemeClr val="bg2">
                    <a:lumMod val="10000"/>
                  </a:schemeClr>
                </a:solidFill>
                <a:latin typeface="Gill Sans MT" panose="020B0502020104020203" pitchFamily="34" charset="0"/>
              </a:defRPr>
            </a:lvl4pPr>
            <a:lvl5pPr>
              <a:defRPr sz="1200">
                <a:solidFill>
                  <a:schemeClr val="bg2">
                    <a:lumMod val="10000"/>
                  </a:schemeClr>
                </a:solidFill>
                <a:latin typeface="Gill Sans MT" panose="020B0502020104020203" pitchFamily="34" charset="0"/>
              </a:defRPr>
            </a:lvl5pPr>
          </a:lstStyle>
          <a:p>
            <a:pPr lvl="0"/>
            <a:r>
              <a:rPr lang="en-US" dirty="0"/>
              <a:t>Click to edit Master text styles</a:t>
            </a:r>
          </a:p>
        </p:txBody>
      </p:sp>
      <p:sp>
        <p:nvSpPr>
          <p:cNvPr id="12" name="Text Placeholder 17"/>
          <p:cNvSpPr>
            <a:spLocks noGrp="1"/>
          </p:cNvSpPr>
          <p:nvPr>
            <p:ph type="body" sz="quarter" idx="15"/>
          </p:nvPr>
        </p:nvSpPr>
        <p:spPr>
          <a:xfrm>
            <a:off x="389738" y="1176528"/>
            <a:ext cx="11278032" cy="4938713"/>
          </a:xfrm>
          <a:prstGeom prst="rect">
            <a:avLst/>
          </a:prstGeom>
        </p:spPr>
        <p:txBody>
          <a:bodyPr/>
          <a:lstStyle>
            <a:lvl1pPr marL="227013" indent="-227013">
              <a:spcBef>
                <a:spcPts val="0"/>
              </a:spcBef>
              <a:spcAft>
                <a:spcPts val="600"/>
              </a:spcAft>
              <a:buClr>
                <a:srgbClr val="A9001F"/>
              </a:buClr>
              <a:buFont typeface="Wingdings" panose="05000000000000000000" pitchFamily="2" charset="2"/>
              <a:buChar char="§"/>
              <a:defRPr sz="1800">
                <a:solidFill>
                  <a:schemeClr val="bg2">
                    <a:lumMod val="10000"/>
                  </a:schemeClr>
                </a:solidFill>
                <a:latin typeface="Gill Sans MT" panose="020B0502020104020203" pitchFamily="34" charset="0"/>
              </a:defRPr>
            </a:lvl1pPr>
            <a:lvl2pPr marL="461963" indent="-234950">
              <a:spcBef>
                <a:spcPts val="0"/>
              </a:spcBef>
              <a:spcAft>
                <a:spcPts val="600"/>
              </a:spcAft>
              <a:buClr>
                <a:srgbClr val="A9001F"/>
              </a:buClr>
              <a:defRPr sz="1400">
                <a:solidFill>
                  <a:schemeClr val="bg2">
                    <a:lumMod val="10000"/>
                  </a:schemeClr>
                </a:solidFill>
                <a:latin typeface="Gill Sans MT" panose="020B0502020104020203" pitchFamily="34" charset="0"/>
              </a:defRPr>
            </a:lvl2pPr>
            <a:lvl3pPr marL="688975" indent="-231775">
              <a:spcBef>
                <a:spcPts val="0"/>
              </a:spcBef>
              <a:spcAft>
                <a:spcPts val="600"/>
              </a:spcAft>
              <a:buClr>
                <a:srgbClr val="A9001F"/>
              </a:buClr>
              <a:buFont typeface="Wingdings 2" pitchFamily="18" charset="2"/>
              <a:buChar char="®"/>
              <a:defRPr sz="1200">
                <a:solidFill>
                  <a:schemeClr val="bg2">
                    <a:lumMod val="10000"/>
                  </a:schemeClr>
                </a:solidFill>
                <a:latin typeface="Gill Sans MT" panose="020B0502020104020203" pitchFamily="34" charset="0"/>
              </a:defRPr>
            </a:lvl3pPr>
            <a:lvl4pPr>
              <a:defRPr sz="1200">
                <a:solidFill>
                  <a:schemeClr val="bg2">
                    <a:lumMod val="10000"/>
                  </a:schemeClr>
                </a:solidFill>
                <a:latin typeface="Gill Sans MT" panose="020B0502020104020203" pitchFamily="34" charset="0"/>
              </a:defRPr>
            </a:lvl4pPr>
            <a:lvl5pPr>
              <a:defRPr sz="1200">
                <a:solidFill>
                  <a:schemeClr val="bg2">
                    <a:lumMod val="10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2"/>
            <a:endParaRPr lang="en-US" dirty="0"/>
          </a:p>
        </p:txBody>
      </p:sp>
      <p:cxnSp>
        <p:nvCxnSpPr>
          <p:cNvPr id="15" name="Straight Connector 14"/>
          <p:cNvCxnSpPr/>
          <p:nvPr userDrawn="1"/>
        </p:nvCxnSpPr>
        <p:spPr>
          <a:xfrm>
            <a:off x="0" y="6402388"/>
            <a:ext cx="12179300" cy="1588"/>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47342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1388988" y="-1"/>
            <a:ext cx="10546726" cy="731520"/>
          </a:xfrm>
          <a:prstGeom prst="rect">
            <a:avLst/>
          </a:prstGeom>
        </p:spPr>
        <p:txBody>
          <a:bodyPr anchor="ctr"/>
          <a:lstStyle>
            <a:lvl1pPr algn="l">
              <a:defRPr sz="2400" b="0">
                <a:solidFill>
                  <a:schemeClr val="accent1">
                    <a:lumMod val="10000"/>
                  </a:schemeClr>
                </a:solidFill>
                <a:latin typeface="Gill Sans MT" panose="020B0502020104020203" pitchFamily="34" charset="0"/>
              </a:defRPr>
            </a:lvl1pPr>
          </a:lstStyle>
          <a:p>
            <a:r>
              <a:rPr lang="en-US" dirty="0"/>
              <a:t>Click to edit Master title style</a:t>
            </a:r>
          </a:p>
        </p:txBody>
      </p:sp>
      <p:sp>
        <p:nvSpPr>
          <p:cNvPr id="4" name="Rectangle 3"/>
          <p:cNvSpPr/>
          <p:nvPr userDrawn="1"/>
        </p:nvSpPr>
        <p:spPr>
          <a:xfrm>
            <a:off x="903185" y="-1"/>
            <a:ext cx="121793" cy="731520"/>
          </a:xfrm>
          <a:prstGeom prst="rect">
            <a:avLst/>
          </a:prstGeom>
          <a:solidFill>
            <a:srgbClr val="A900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rtl="0"/>
            <a:r>
              <a:rPr lang="en-US" kern="1200" dirty="0">
                <a:solidFill>
                  <a:prstClr val="white"/>
                </a:solidFill>
              </a:rPr>
              <a:t> </a:t>
            </a:r>
          </a:p>
        </p:txBody>
      </p:sp>
      <p:cxnSp>
        <p:nvCxnSpPr>
          <p:cNvPr id="5" name="Straight Connector 4"/>
          <p:cNvCxnSpPr/>
          <p:nvPr userDrawn="1"/>
        </p:nvCxnSpPr>
        <p:spPr>
          <a:xfrm>
            <a:off x="0" y="729931"/>
            <a:ext cx="11935714" cy="1588"/>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6" name="Rectangle 6"/>
          <p:cNvSpPr txBox="1">
            <a:spLocks/>
          </p:cNvSpPr>
          <p:nvPr userDrawn="1"/>
        </p:nvSpPr>
        <p:spPr>
          <a:xfrm>
            <a:off x="405977" y="6400800"/>
            <a:ext cx="2837777" cy="457200"/>
          </a:xfrm>
          <a:prstGeom prst="rect">
            <a:avLst/>
          </a:prstGeom>
        </p:spPr>
        <p:txBody>
          <a:bodyPr anchor="ctr"/>
          <a:lstStyle>
            <a:lvl1pPr algn="r" eaLnBrk="1" fontAlgn="auto" latinLnBrk="0" hangingPunct="1">
              <a:spcBef>
                <a:spcPts val="0"/>
              </a:spcBef>
              <a:spcAft>
                <a:spcPts val="0"/>
              </a:spcAft>
              <a:defRPr kumimoji="0" sz="1000">
                <a:solidFill>
                  <a:srgbClr val="314D36"/>
                </a:solidFill>
                <a:latin typeface="+mn-lt"/>
                <a:cs typeface="+mn-cs"/>
              </a:defRPr>
            </a:lvl1pPr>
          </a:lstStyle>
          <a:p>
            <a:pPr algn="l" defTabSz="457200" rtl="0">
              <a:defRPr/>
            </a:pPr>
            <a:fld id="{A0FCC64F-F471-4F0A-8DB2-9B606723AF6F}" type="slidenum">
              <a:rPr lang="en-US" sz="1000" kern="1200" smtClean="0">
                <a:solidFill>
                  <a:prstClr val="black"/>
                </a:solidFill>
                <a:ea typeface="ＭＳ Ｐゴシック" charset="-128"/>
              </a:rPr>
              <a:pPr algn="l" defTabSz="457200" rtl="0">
                <a:defRPr/>
              </a:pPr>
              <a:t>‹#›</a:t>
            </a:fld>
            <a:endParaRPr lang="en-US" sz="1000" kern="1200" dirty="0">
              <a:solidFill>
                <a:prstClr val="black"/>
              </a:solidFill>
              <a:ea typeface="ＭＳ Ｐゴシック" charset="-128"/>
            </a:endParaRPr>
          </a:p>
        </p:txBody>
      </p:sp>
      <p:sp>
        <p:nvSpPr>
          <p:cNvPr id="7" name="Text Placeholder 4"/>
          <p:cNvSpPr>
            <a:spLocks noGrp="1"/>
          </p:cNvSpPr>
          <p:nvPr>
            <p:ph type="body" sz="quarter" idx="12"/>
          </p:nvPr>
        </p:nvSpPr>
        <p:spPr>
          <a:xfrm>
            <a:off x="4871720" y="6513616"/>
            <a:ext cx="2435860" cy="228600"/>
          </a:xfrm>
          <a:prstGeom prst="rect">
            <a:avLst/>
          </a:prstGeom>
        </p:spPr>
        <p:txBody>
          <a:bodyPr/>
          <a:lstStyle>
            <a:lvl1pPr marL="0" indent="0" algn="ctr">
              <a:buNone/>
              <a:defRPr sz="1000">
                <a:solidFill>
                  <a:schemeClr val="bg2">
                    <a:lumMod val="10000"/>
                  </a:schemeClr>
                </a:solidFill>
                <a:latin typeface="Gill Sans MT" panose="020B0502020104020203" pitchFamily="34" charset="0"/>
              </a:defRPr>
            </a:lvl1pPr>
          </a:lstStyle>
          <a:p>
            <a:pPr lvl="0"/>
            <a:r>
              <a:rPr lang="en-US" dirty="0"/>
              <a:t>Click to edit Master text styles</a:t>
            </a:r>
          </a:p>
        </p:txBody>
      </p:sp>
      <p:sp>
        <p:nvSpPr>
          <p:cNvPr id="8" name="Text Placeholder 17"/>
          <p:cNvSpPr>
            <a:spLocks noGrp="1"/>
          </p:cNvSpPr>
          <p:nvPr>
            <p:ph type="body" sz="quarter" idx="17"/>
          </p:nvPr>
        </p:nvSpPr>
        <p:spPr>
          <a:xfrm>
            <a:off x="389738" y="6173788"/>
            <a:ext cx="11278032" cy="228600"/>
          </a:xfrm>
          <a:prstGeom prst="rect">
            <a:avLst/>
          </a:prstGeom>
        </p:spPr>
        <p:txBody>
          <a:bodyPr anchor="ctr"/>
          <a:lstStyle>
            <a:lvl1pPr marL="0" indent="0">
              <a:buClr>
                <a:srgbClr val="006837"/>
              </a:buClr>
              <a:buFont typeface="Wingdings" panose="05000000000000000000" pitchFamily="2" charset="2"/>
              <a:buNone/>
              <a:defRPr sz="1000">
                <a:solidFill>
                  <a:schemeClr val="bg2">
                    <a:lumMod val="10000"/>
                  </a:schemeClr>
                </a:solidFill>
                <a:latin typeface="Gill Sans MT" panose="020B0502020104020203" pitchFamily="34" charset="0"/>
              </a:defRPr>
            </a:lvl1pPr>
            <a:lvl2pPr marL="227013" indent="0">
              <a:buClr>
                <a:srgbClr val="006837"/>
              </a:buClr>
              <a:buNone/>
              <a:defRPr sz="1200">
                <a:solidFill>
                  <a:schemeClr val="bg2">
                    <a:lumMod val="10000"/>
                  </a:schemeClr>
                </a:solidFill>
                <a:latin typeface="Gill Sans MT" panose="020B0502020104020203" pitchFamily="34" charset="0"/>
              </a:defRPr>
            </a:lvl2pPr>
            <a:lvl3pPr>
              <a:defRPr sz="1200">
                <a:solidFill>
                  <a:schemeClr val="bg2">
                    <a:lumMod val="10000"/>
                  </a:schemeClr>
                </a:solidFill>
                <a:latin typeface="Gill Sans MT" panose="020B0502020104020203" pitchFamily="34" charset="0"/>
              </a:defRPr>
            </a:lvl3pPr>
            <a:lvl4pPr>
              <a:defRPr sz="1200">
                <a:solidFill>
                  <a:schemeClr val="bg2">
                    <a:lumMod val="10000"/>
                  </a:schemeClr>
                </a:solidFill>
                <a:latin typeface="Gill Sans MT" panose="020B0502020104020203" pitchFamily="34" charset="0"/>
              </a:defRPr>
            </a:lvl4pPr>
            <a:lvl5pPr>
              <a:defRPr sz="1200">
                <a:solidFill>
                  <a:schemeClr val="bg2">
                    <a:lumMod val="10000"/>
                  </a:schemeClr>
                </a:solidFill>
                <a:latin typeface="Gill Sans MT" panose="020B0502020104020203" pitchFamily="34" charset="0"/>
              </a:defRPr>
            </a:lvl5pPr>
          </a:lstStyle>
          <a:p>
            <a:pPr lvl="0"/>
            <a:r>
              <a:rPr lang="en-US" dirty="0"/>
              <a:t>Click to edit Master text styles</a:t>
            </a:r>
          </a:p>
        </p:txBody>
      </p:sp>
      <p:cxnSp>
        <p:nvCxnSpPr>
          <p:cNvPr id="10" name="Straight Connector 9"/>
          <p:cNvCxnSpPr/>
          <p:nvPr userDrawn="1"/>
        </p:nvCxnSpPr>
        <p:spPr>
          <a:xfrm>
            <a:off x="0" y="6402388"/>
            <a:ext cx="12179300" cy="1588"/>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pic>
        <p:nvPicPr>
          <p:cNvPr id="11" name="Picture 7" descr="C:\Users\nanastasiades\Dropbox\LLOBE\Projects\2015\LyricPharma\Website\Images\Lyric Logo v2.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12329" y="91439"/>
            <a:ext cx="674106" cy="548640"/>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 Placeholder 17"/>
          <p:cNvSpPr>
            <a:spLocks noGrp="1"/>
          </p:cNvSpPr>
          <p:nvPr>
            <p:ph type="body" sz="quarter" idx="15"/>
          </p:nvPr>
        </p:nvSpPr>
        <p:spPr>
          <a:xfrm>
            <a:off x="389738" y="1176528"/>
            <a:ext cx="11278032" cy="4938713"/>
          </a:xfrm>
          <a:prstGeom prst="rect">
            <a:avLst/>
          </a:prstGeom>
        </p:spPr>
        <p:txBody>
          <a:bodyPr/>
          <a:lstStyle>
            <a:lvl1pPr marL="227013" indent="-227013">
              <a:spcBef>
                <a:spcPts val="0"/>
              </a:spcBef>
              <a:spcAft>
                <a:spcPts val="600"/>
              </a:spcAft>
              <a:buClr>
                <a:srgbClr val="A9001F"/>
              </a:buClr>
              <a:buFont typeface="Wingdings" panose="05000000000000000000" pitchFamily="2" charset="2"/>
              <a:buChar char="§"/>
              <a:defRPr sz="1800">
                <a:solidFill>
                  <a:schemeClr val="bg2">
                    <a:lumMod val="10000"/>
                  </a:schemeClr>
                </a:solidFill>
                <a:latin typeface="Gill Sans MT" panose="020B0502020104020203" pitchFamily="34" charset="0"/>
              </a:defRPr>
            </a:lvl1pPr>
            <a:lvl2pPr marL="461963" indent="-234950">
              <a:spcBef>
                <a:spcPts val="0"/>
              </a:spcBef>
              <a:spcAft>
                <a:spcPts val="600"/>
              </a:spcAft>
              <a:buClr>
                <a:srgbClr val="A9001F"/>
              </a:buClr>
              <a:defRPr sz="1400">
                <a:solidFill>
                  <a:schemeClr val="bg2">
                    <a:lumMod val="10000"/>
                  </a:schemeClr>
                </a:solidFill>
                <a:latin typeface="Gill Sans MT" panose="020B0502020104020203" pitchFamily="34" charset="0"/>
              </a:defRPr>
            </a:lvl2pPr>
            <a:lvl3pPr marL="688975" indent="-231775">
              <a:spcBef>
                <a:spcPts val="0"/>
              </a:spcBef>
              <a:spcAft>
                <a:spcPts val="600"/>
              </a:spcAft>
              <a:buClr>
                <a:srgbClr val="A9001F"/>
              </a:buClr>
              <a:buFont typeface="Wingdings 2" pitchFamily="18" charset="2"/>
              <a:buChar char="®"/>
              <a:defRPr sz="1200">
                <a:solidFill>
                  <a:schemeClr val="bg2">
                    <a:lumMod val="10000"/>
                  </a:schemeClr>
                </a:solidFill>
                <a:latin typeface="Gill Sans MT" panose="020B0502020104020203" pitchFamily="34" charset="0"/>
              </a:defRPr>
            </a:lvl3pPr>
            <a:lvl4pPr>
              <a:defRPr sz="1200">
                <a:solidFill>
                  <a:schemeClr val="bg2">
                    <a:lumMod val="10000"/>
                  </a:schemeClr>
                </a:solidFill>
                <a:latin typeface="Gill Sans MT" panose="020B0502020104020203" pitchFamily="34" charset="0"/>
              </a:defRPr>
            </a:lvl4pPr>
            <a:lvl5pPr>
              <a:defRPr sz="1200">
                <a:solidFill>
                  <a:schemeClr val="bg2">
                    <a:lumMod val="10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1668138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27" name="Shape 27"/>
          <p:cNvSpPr/>
          <p:nvPr/>
        </p:nvSpPr>
        <p:spPr>
          <a:xfrm>
            <a:off x="229904" y="6432682"/>
            <a:ext cx="11580136" cy="254802"/>
          </a:xfrm>
          <a:prstGeom prst="rect">
            <a:avLst/>
          </a:prstGeom>
          <a:solidFill>
            <a:srgbClr val="FFFFFF"/>
          </a:solidFill>
          <a:ln>
            <a:solidFill>
              <a:srgbClr val="FFFFFF"/>
            </a:solidFill>
          </a:ln>
        </p:spPr>
        <p:txBody>
          <a:bodyPr lIns="0" tIns="0" rIns="0" bIns="0" anchor="ctr"/>
          <a:lstStyle/>
          <a:p>
            <a:pPr lvl="0" algn="ctr">
              <a:defRPr>
                <a:solidFill>
                  <a:srgbClr val="FFFFFF"/>
                </a:solidFill>
                <a:latin typeface="Rockwell"/>
                <a:ea typeface="Rockwell"/>
                <a:cs typeface="Rockwell"/>
                <a:sym typeface="Rockwell"/>
              </a:defRPr>
            </a:pPr>
            <a:endParaRPr/>
          </a:p>
        </p:txBody>
      </p:sp>
      <p:sp>
        <p:nvSpPr>
          <p:cNvPr id="28" name="Shape 28"/>
          <p:cNvSpPr/>
          <p:nvPr/>
        </p:nvSpPr>
        <p:spPr>
          <a:xfrm>
            <a:off x="741961" y="228600"/>
            <a:ext cx="11068082" cy="6404001"/>
          </a:xfrm>
          <a:prstGeom prst="rect">
            <a:avLst/>
          </a:prstGeom>
          <a:solidFill>
            <a:srgbClr val="073E87"/>
          </a:solidFill>
          <a:ln w="12700">
            <a:miter lim="400000"/>
          </a:ln>
        </p:spPr>
        <p:txBody>
          <a:bodyPr lIns="0" tIns="0" rIns="0" bIns="0" anchor="ctr"/>
          <a:lstStyle/>
          <a:p>
            <a:pPr lvl="0" algn="ctr">
              <a:defRPr>
                <a:solidFill>
                  <a:srgbClr val="FFFFFF"/>
                </a:solidFill>
                <a:latin typeface="Rockwell"/>
                <a:ea typeface="Rockwell"/>
                <a:cs typeface="Rockwell"/>
                <a:sym typeface="Rockwell"/>
              </a:defRPr>
            </a:pPr>
            <a:endParaRPr/>
          </a:p>
        </p:txBody>
      </p:sp>
      <p:sp>
        <p:nvSpPr>
          <p:cNvPr id="29" name="Shape 29"/>
          <p:cNvSpPr>
            <a:spLocks noGrp="1"/>
          </p:cNvSpPr>
          <p:nvPr>
            <p:ph type="title"/>
          </p:nvPr>
        </p:nvSpPr>
        <p:spPr>
          <a:xfrm>
            <a:off x="2347015" y="0"/>
            <a:ext cx="7516443" cy="4486277"/>
          </a:xfrm>
          <a:prstGeom prst="rect">
            <a:avLst/>
          </a:prstGeom>
        </p:spPr>
        <p:txBody>
          <a:bodyPr>
            <a:normAutofit/>
          </a:bodyPr>
          <a:lstStyle>
            <a:lvl1pPr>
              <a:defRPr>
                <a:solidFill>
                  <a:srgbClr val="FFFFFF"/>
                </a:solidFill>
              </a:defRPr>
            </a:lvl1pPr>
          </a:lstStyle>
          <a:p>
            <a:pPr lvl="0">
              <a:defRPr sz="1800">
                <a:solidFill>
                  <a:srgbClr val="000000"/>
                </a:solidFill>
              </a:defRPr>
            </a:pPr>
            <a:r>
              <a:rPr sz="3200">
                <a:solidFill>
                  <a:srgbClr val="FFFFFF"/>
                </a:solidFill>
              </a:rPr>
              <a:t>Title Text</a:t>
            </a:r>
          </a:p>
        </p:txBody>
      </p:sp>
      <p:sp>
        <p:nvSpPr>
          <p:cNvPr id="30" name="Shape 30"/>
          <p:cNvSpPr>
            <a:spLocks noGrp="1"/>
          </p:cNvSpPr>
          <p:nvPr>
            <p:ph type="body" idx="1"/>
          </p:nvPr>
        </p:nvSpPr>
        <p:spPr>
          <a:xfrm>
            <a:off x="2347015" y="4495801"/>
            <a:ext cx="7516443" cy="2362201"/>
          </a:xfrm>
          <a:prstGeom prst="rect">
            <a:avLst/>
          </a:prstGeom>
        </p:spPr>
        <p:txBody>
          <a:bodyPr/>
          <a:lstStyle>
            <a:lvl1pPr marL="0" indent="0">
              <a:spcBef>
                <a:spcPts val="300"/>
              </a:spcBef>
              <a:buClrTx/>
              <a:buSzTx/>
              <a:buFontTx/>
              <a:buNone/>
              <a:defRPr sz="1800">
                <a:solidFill>
                  <a:srgbClr val="FFFFFF"/>
                </a:solidFill>
              </a:defRPr>
            </a:lvl1pPr>
            <a:lvl2pPr marL="0" indent="0">
              <a:spcBef>
                <a:spcPts val="300"/>
              </a:spcBef>
              <a:buClrTx/>
              <a:buSzTx/>
              <a:buFontTx/>
              <a:buNone/>
              <a:defRPr sz="1800">
                <a:solidFill>
                  <a:srgbClr val="FFFFFF"/>
                </a:solidFill>
              </a:defRPr>
            </a:lvl2pPr>
            <a:lvl3pPr marL="0" indent="0">
              <a:spcBef>
                <a:spcPts val="300"/>
              </a:spcBef>
              <a:buClrTx/>
              <a:buSzTx/>
              <a:buFontTx/>
              <a:buNone/>
              <a:defRPr sz="1800">
                <a:solidFill>
                  <a:srgbClr val="FFFFFF"/>
                </a:solidFill>
              </a:defRPr>
            </a:lvl3pPr>
            <a:lvl4pPr marL="0" indent="0">
              <a:spcBef>
                <a:spcPts val="300"/>
              </a:spcBef>
              <a:buClrTx/>
              <a:buSzTx/>
              <a:buFontTx/>
              <a:buNone/>
              <a:defRPr sz="1800">
                <a:solidFill>
                  <a:srgbClr val="FFFFFF"/>
                </a:solidFill>
              </a:defRPr>
            </a:lvl4pPr>
            <a:lvl5pPr marL="0" indent="0">
              <a:spcBef>
                <a:spcPts val="300"/>
              </a:spcBef>
              <a:buClrTx/>
              <a:buSzTx/>
              <a:buFontTx/>
              <a:buNone/>
              <a:defRPr sz="1800">
                <a:solidFill>
                  <a:srgbClr val="FFFFFF"/>
                </a:solidFill>
              </a:defRPr>
            </a:lvl5pPr>
          </a:lstStyle>
          <a:p>
            <a:pPr lvl="0">
              <a:defRPr>
                <a:solidFill>
                  <a:srgbClr val="000000"/>
                </a:solidFill>
              </a:defRPr>
            </a:pPr>
            <a:r>
              <a:rPr>
                <a:solidFill>
                  <a:srgbClr val="FFFFFF"/>
                </a:solidFill>
              </a:rPr>
              <a:t>Body Level One</a:t>
            </a:r>
          </a:p>
          <a:p>
            <a:pPr lvl="1">
              <a:defRPr>
                <a:solidFill>
                  <a:srgbClr val="000000"/>
                </a:solidFill>
              </a:defRPr>
            </a:pPr>
            <a:r>
              <a:rPr>
                <a:solidFill>
                  <a:srgbClr val="FFFFFF"/>
                </a:solidFill>
              </a:rPr>
              <a:t>Body Level Two</a:t>
            </a:r>
          </a:p>
          <a:p>
            <a:pPr lvl="2">
              <a:defRPr>
                <a:solidFill>
                  <a:srgbClr val="000000"/>
                </a:solidFill>
              </a:defRPr>
            </a:pPr>
            <a:r>
              <a:rPr>
                <a:solidFill>
                  <a:srgbClr val="FFFFFF"/>
                </a:solidFill>
              </a:rPr>
              <a:t>Body Level Three</a:t>
            </a:r>
          </a:p>
          <a:p>
            <a:pPr lvl="3">
              <a:defRPr>
                <a:solidFill>
                  <a:srgbClr val="000000"/>
                </a:solidFill>
              </a:defRPr>
            </a:pPr>
            <a:r>
              <a:rPr>
                <a:solidFill>
                  <a:srgbClr val="FFFFFF"/>
                </a:solidFill>
              </a:rPr>
              <a:t>Body Level Four</a:t>
            </a:r>
          </a:p>
          <a:p>
            <a:pPr lvl="4">
              <a:defRPr>
                <a:solidFill>
                  <a:srgbClr val="000000"/>
                </a:solidFill>
              </a:defRPr>
            </a:pPr>
            <a:r>
              <a:rPr>
                <a:solidFill>
                  <a:srgbClr val="FFFFFF"/>
                </a:solidFill>
              </a:rPr>
              <a:t>Body Level Five</a:t>
            </a:r>
          </a:p>
        </p:txBody>
      </p:sp>
      <p:sp>
        <p:nvSpPr>
          <p:cNvPr id="31" name="Shape 31"/>
          <p:cNvSpPr/>
          <p:nvPr/>
        </p:nvSpPr>
        <p:spPr>
          <a:xfrm>
            <a:off x="380900" y="228600"/>
            <a:ext cx="283562" cy="6404001"/>
          </a:xfrm>
          <a:prstGeom prst="rect">
            <a:avLst/>
          </a:prstGeom>
          <a:solidFill>
            <a:srgbClr val="31B6FD"/>
          </a:solidFill>
          <a:ln w="12700">
            <a:miter lim="400000"/>
          </a:ln>
        </p:spPr>
        <p:txBody>
          <a:bodyPr lIns="0" tIns="0" rIns="0" bIns="0" anchor="ctr"/>
          <a:lstStyle/>
          <a:p>
            <a:pPr lvl="0" algn="ctr">
              <a:defRPr>
                <a:solidFill>
                  <a:srgbClr val="FFFFFF"/>
                </a:solidFill>
                <a:latin typeface="Rockwell"/>
                <a:ea typeface="Rockwell"/>
                <a:cs typeface="Rockwell"/>
                <a:sym typeface="Rockwell"/>
              </a:defRPr>
            </a:pPr>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507471" y="-1"/>
            <a:ext cx="11428243" cy="731520"/>
          </a:xfrm>
          <a:prstGeom prst="rect">
            <a:avLst/>
          </a:prstGeom>
        </p:spPr>
        <p:txBody>
          <a:bodyPr anchor="ctr"/>
          <a:lstStyle>
            <a:lvl1pPr algn="l">
              <a:defRPr sz="2400" b="0">
                <a:solidFill>
                  <a:schemeClr val="accent1">
                    <a:lumMod val="10000"/>
                  </a:schemeClr>
                </a:solidFill>
                <a:latin typeface="Gill Sans MT" panose="020B0502020104020203" pitchFamily="34" charset="0"/>
              </a:defRPr>
            </a:lvl1pPr>
          </a:lstStyle>
          <a:p>
            <a:r>
              <a:rPr lang="en-US" dirty="0"/>
              <a:t>Click to edit Master title style</a:t>
            </a:r>
          </a:p>
        </p:txBody>
      </p:sp>
      <p:sp>
        <p:nvSpPr>
          <p:cNvPr id="4" name="Rectangle 3"/>
          <p:cNvSpPr/>
          <p:nvPr userDrawn="1"/>
        </p:nvSpPr>
        <p:spPr>
          <a:xfrm>
            <a:off x="0" y="-1"/>
            <a:ext cx="121793" cy="731520"/>
          </a:xfrm>
          <a:prstGeom prst="rect">
            <a:avLst/>
          </a:prstGeom>
          <a:solidFill>
            <a:srgbClr val="A900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rtl="0"/>
            <a:r>
              <a:rPr lang="en-US" kern="1200" dirty="0">
                <a:solidFill>
                  <a:prstClr val="white"/>
                </a:solidFill>
              </a:rPr>
              <a:t> </a:t>
            </a:r>
          </a:p>
        </p:txBody>
      </p:sp>
      <p:cxnSp>
        <p:nvCxnSpPr>
          <p:cNvPr id="5" name="Straight Connector 4"/>
          <p:cNvCxnSpPr/>
          <p:nvPr userDrawn="1"/>
        </p:nvCxnSpPr>
        <p:spPr>
          <a:xfrm>
            <a:off x="0" y="729931"/>
            <a:ext cx="11935714" cy="1588"/>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6" name="Rectangle 6"/>
          <p:cNvSpPr txBox="1">
            <a:spLocks/>
          </p:cNvSpPr>
          <p:nvPr userDrawn="1"/>
        </p:nvSpPr>
        <p:spPr>
          <a:xfrm>
            <a:off x="405977" y="6400800"/>
            <a:ext cx="2837777" cy="457200"/>
          </a:xfrm>
          <a:prstGeom prst="rect">
            <a:avLst/>
          </a:prstGeom>
        </p:spPr>
        <p:txBody>
          <a:bodyPr anchor="ctr"/>
          <a:lstStyle>
            <a:lvl1pPr algn="r" eaLnBrk="1" fontAlgn="auto" latinLnBrk="0" hangingPunct="1">
              <a:spcBef>
                <a:spcPts val="0"/>
              </a:spcBef>
              <a:spcAft>
                <a:spcPts val="0"/>
              </a:spcAft>
              <a:defRPr kumimoji="0" sz="1000">
                <a:solidFill>
                  <a:srgbClr val="314D36"/>
                </a:solidFill>
                <a:latin typeface="+mn-lt"/>
                <a:cs typeface="+mn-cs"/>
              </a:defRPr>
            </a:lvl1pPr>
          </a:lstStyle>
          <a:p>
            <a:pPr algn="l" defTabSz="457200" rtl="0">
              <a:defRPr/>
            </a:pPr>
            <a:fld id="{A0FCC64F-F471-4F0A-8DB2-9B606723AF6F}" type="slidenum">
              <a:rPr lang="en-US" sz="1000" kern="1200" smtClean="0">
                <a:solidFill>
                  <a:prstClr val="black"/>
                </a:solidFill>
                <a:ea typeface="ＭＳ Ｐゴシック" charset="-128"/>
              </a:rPr>
              <a:pPr algn="l" defTabSz="457200" rtl="0">
                <a:defRPr/>
              </a:pPr>
              <a:t>‹#›</a:t>
            </a:fld>
            <a:endParaRPr lang="en-US" sz="1000" kern="1200" dirty="0">
              <a:solidFill>
                <a:prstClr val="black"/>
              </a:solidFill>
              <a:ea typeface="ＭＳ Ｐゴシック" charset="-128"/>
            </a:endParaRPr>
          </a:p>
        </p:txBody>
      </p:sp>
      <p:sp>
        <p:nvSpPr>
          <p:cNvPr id="7" name="Text Placeholder 4"/>
          <p:cNvSpPr>
            <a:spLocks noGrp="1"/>
          </p:cNvSpPr>
          <p:nvPr>
            <p:ph type="body" sz="quarter" idx="12"/>
          </p:nvPr>
        </p:nvSpPr>
        <p:spPr>
          <a:xfrm>
            <a:off x="4871720" y="6513616"/>
            <a:ext cx="2435860" cy="228600"/>
          </a:xfrm>
          <a:prstGeom prst="rect">
            <a:avLst/>
          </a:prstGeom>
        </p:spPr>
        <p:txBody>
          <a:bodyPr/>
          <a:lstStyle>
            <a:lvl1pPr marL="0" indent="0" algn="ctr">
              <a:buNone/>
              <a:defRPr sz="1000">
                <a:solidFill>
                  <a:schemeClr val="bg2">
                    <a:lumMod val="10000"/>
                  </a:schemeClr>
                </a:solidFill>
                <a:latin typeface="Gill Sans MT" panose="020B0502020104020203" pitchFamily="34" charset="0"/>
              </a:defRPr>
            </a:lvl1pPr>
          </a:lstStyle>
          <a:p>
            <a:pPr lvl="0"/>
            <a:r>
              <a:rPr lang="en-US" dirty="0"/>
              <a:t>Click to edit Master text styles</a:t>
            </a:r>
          </a:p>
        </p:txBody>
      </p:sp>
      <p:sp>
        <p:nvSpPr>
          <p:cNvPr id="8" name="Text Placeholder 17"/>
          <p:cNvSpPr>
            <a:spLocks noGrp="1"/>
          </p:cNvSpPr>
          <p:nvPr>
            <p:ph type="body" sz="quarter" idx="17"/>
          </p:nvPr>
        </p:nvSpPr>
        <p:spPr>
          <a:xfrm>
            <a:off x="389738" y="6173788"/>
            <a:ext cx="11278032" cy="228600"/>
          </a:xfrm>
          <a:prstGeom prst="rect">
            <a:avLst/>
          </a:prstGeom>
        </p:spPr>
        <p:txBody>
          <a:bodyPr anchor="ctr"/>
          <a:lstStyle>
            <a:lvl1pPr marL="0" indent="0">
              <a:buClr>
                <a:srgbClr val="006837"/>
              </a:buClr>
              <a:buFont typeface="Wingdings" panose="05000000000000000000" pitchFamily="2" charset="2"/>
              <a:buNone/>
              <a:defRPr sz="1000">
                <a:solidFill>
                  <a:schemeClr val="bg2">
                    <a:lumMod val="10000"/>
                  </a:schemeClr>
                </a:solidFill>
                <a:latin typeface="Gill Sans MT" panose="020B0502020104020203" pitchFamily="34" charset="0"/>
              </a:defRPr>
            </a:lvl1pPr>
            <a:lvl2pPr marL="227013" indent="0">
              <a:buClr>
                <a:srgbClr val="006837"/>
              </a:buClr>
              <a:buNone/>
              <a:defRPr sz="1200">
                <a:solidFill>
                  <a:schemeClr val="bg2">
                    <a:lumMod val="10000"/>
                  </a:schemeClr>
                </a:solidFill>
                <a:latin typeface="Gill Sans MT" panose="020B0502020104020203" pitchFamily="34" charset="0"/>
              </a:defRPr>
            </a:lvl2pPr>
            <a:lvl3pPr>
              <a:defRPr sz="1200">
                <a:solidFill>
                  <a:schemeClr val="bg2">
                    <a:lumMod val="10000"/>
                  </a:schemeClr>
                </a:solidFill>
                <a:latin typeface="Gill Sans MT" panose="020B0502020104020203" pitchFamily="34" charset="0"/>
              </a:defRPr>
            </a:lvl3pPr>
            <a:lvl4pPr>
              <a:defRPr sz="1200">
                <a:solidFill>
                  <a:schemeClr val="bg2">
                    <a:lumMod val="10000"/>
                  </a:schemeClr>
                </a:solidFill>
                <a:latin typeface="Gill Sans MT" panose="020B0502020104020203" pitchFamily="34" charset="0"/>
              </a:defRPr>
            </a:lvl4pPr>
            <a:lvl5pPr>
              <a:defRPr sz="1200">
                <a:solidFill>
                  <a:schemeClr val="bg2">
                    <a:lumMod val="10000"/>
                  </a:schemeClr>
                </a:solidFill>
                <a:latin typeface="Gill Sans MT" panose="020B0502020104020203" pitchFamily="34" charset="0"/>
              </a:defRPr>
            </a:lvl5pPr>
          </a:lstStyle>
          <a:p>
            <a:pPr lvl="0"/>
            <a:r>
              <a:rPr lang="en-US" dirty="0"/>
              <a:t>Click to edit Master text styles</a:t>
            </a:r>
          </a:p>
        </p:txBody>
      </p:sp>
      <p:cxnSp>
        <p:nvCxnSpPr>
          <p:cNvPr id="10" name="Straight Connector 9"/>
          <p:cNvCxnSpPr/>
          <p:nvPr userDrawn="1"/>
        </p:nvCxnSpPr>
        <p:spPr>
          <a:xfrm>
            <a:off x="0" y="6402388"/>
            <a:ext cx="12179300" cy="1588"/>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pic>
        <p:nvPicPr>
          <p:cNvPr id="11" name="Picture 7" descr="C:\Users\nanastasiades\Dropbox\LLOBE\Projects\2015\LyricPharma\Website\Images\Lyric Logo v2.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1302390" y="6482050"/>
            <a:ext cx="365379" cy="297374"/>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 Placeholder 17"/>
          <p:cNvSpPr>
            <a:spLocks noGrp="1"/>
          </p:cNvSpPr>
          <p:nvPr>
            <p:ph type="body" sz="quarter" idx="15"/>
          </p:nvPr>
        </p:nvSpPr>
        <p:spPr>
          <a:xfrm>
            <a:off x="389738" y="1176528"/>
            <a:ext cx="11278032" cy="4938713"/>
          </a:xfrm>
          <a:prstGeom prst="rect">
            <a:avLst/>
          </a:prstGeom>
        </p:spPr>
        <p:txBody>
          <a:bodyPr/>
          <a:lstStyle>
            <a:lvl1pPr marL="227013" indent="-227013">
              <a:spcBef>
                <a:spcPts val="0"/>
              </a:spcBef>
              <a:spcAft>
                <a:spcPts val="600"/>
              </a:spcAft>
              <a:buClr>
                <a:srgbClr val="A9001F"/>
              </a:buClr>
              <a:buFont typeface="Wingdings" panose="05000000000000000000" pitchFamily="2" charset="2"/>
              <a:buChar char="§"/>
              <a:defRPr sz="1800">
                <a:solidFill>
                  <a:schemeClr val="bg2">
                    <a:lumMod val="10000"/>
                  </a:schemeClr>
                </a:solidFill>
                <a:latin typeface="Gill Sans MT" panose="020B0502020104020203" pitchFamily="34" charset="0"/>
              </a:defRPr>
            </a:lvl1pPr>
            <a:lvl2pPr marL="461963" indent="-234950">
              <a:spcBef>
                <a:spcPts val="0"/>
              </a:spcBef>
              <a:spcAft>
                <a:spcPts val="600"/>
              </a:spcAft>
              <a:buClr>
                <a:srgbClr val="A9001F"/>
              </a:buClr>
              <a:defRPr sz="1400">
                <a:solidFill>
                  <a:schemeClr val="bg2">
                    <a:lumMod val="10000"/>
                  </a:schemeClr>
                </a:solidFill>
                <a:latin typeface="Gill Sans MT" panose="020B0502020104020203" pitchFamily="34" charset="0"/>
              </a:defRPr>
            </a:lvl2pPr>
            <a:lvl3pPr marL="688975" indent="-231775">
              <a:spcBef>
                <a:spcPts val="0"/>
              </a:spcBef>
              <a:spcAft>
                <a:spcPts val="600"/>
              </a:spcAft>
              <a:buClr>
                <a:srgbClr val="A9001F"/>
              </a:buClr>
              <a:buFont typeface="Wingdings 2" pitchFamily="18" charset="2"/>
              <a:buChar char="®"/>
              <a:defRPr sz="1200">
                <a:solidFill>
                  <a:schemeClr val="bg2">
                    <a:lumMod val="10000"/>
                  </a:schemeClr>
                </a:solidFill>
                <a:latin typeface="Gill Sans MT" panose="020B0502020104020203" pitchFamily="34" charset="0"/>
              </a:defRPr>
            </a:lvl3pPr>
            <a:lvl4pPr>
              <a:defRPr sz="1200">
                <a:solidFill>
                  <a:schemeClr val="bg2">
                    <a:lumMod val="10000"/>
                  </a:schemeClr>
                </a:solidFill>
                <a:latin typeface="Gill Sans MT" panose="020B0502020104020203" pitchFamily="34" charset="0"/>
              </a:defRPr>
            </a:lvl4pPr>
            <a:lvl5pPr>
              <a:defRPr sz="1200">
                <a:solidFill>
                  <a:schemeClr val="bg2">
                    <a:lumMod val="10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11766851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srcRect b="-4039"/>
          <a:stretch>
            <a:fillRect/>
          </a:stretch>
        </p:blipFill>
        <p:spPr bwMode="auto">
          <a:xfrm>
            <a:off x="0" y="685801"/>
            <a:ext cx="11935714" cy="44805"/>
          </a:xfrm>
          <a:prstGeom prst="rect">
            <a:avLst/>
          </a:prstGeom>
          <a:noFill/>
          <a:ln w="9525">
            <a:noFill/>
            <a:miter lim="800000"/>
            <a:headEnd/>
            <a:tailEnd/>
          </a:ln>
        </p:spPr>
      </p:pic>
      <p:sp>
        <p:nvSpPr>
          <p:cNvPr id="5" name="Title 1"/>
          <p:cNvSpPr>
            <a:spLocks noGrp="1"/>
          </p:cNvSpPr>
          <p:nvPr>
            <p:ph type="title"/>
          </p:nvPr>
        </p:nvSpPr>
        <p:spPr>
          <a:xfrm>
            <a:off x="507471" y="-1"/>
            <a:ext cx="11428243" cy="731520"/>
          </a:xfrm>
          <a:prstGeom prst="rect">
            <a:avLst/>
          </a:prstGeom>
        </p:spPr>
        <p:txBody>
          <a:bodyPr anchor="ctr"/>
          <a:lstStyle>
            <a:lvl1pPr algn="l">
              <a:defRPr sz="2400" b="0">
                <a:solidFill>
                  <a:schemeClr val="accent1">
                    <a:lumMod val="10000"/>
                  </a:schemeClr>
                </a:solidFill>
                <a:latin typeface="Gill Sans MT" panose="020B0502020104020203" pitchFamily="34" charset="0"/>
              </a:defRPr>
            </a:lvl1pPr>
          </a:lstStyle>
          <a:p>
            <a:r>
              <a:rPr lang="en-US" dirty="0"/>
              <a:t>Click to edit Master title style</a:t>
            </a:r>
          </a:p>
        </p:txBody>
      </p:sp>
      <p:sp>
        <p:nvSpPr>
          <p:cNvPr id="6" name="Rectangle 6"/>
          <p:cNvSpPr txBox="1">
            <a:spLocks/>
          </p:cNvSpPr>
          <p:nvPr userDrawn="1"/>
        </p:nvSpPr>
        <p:spPr>
          <a:xfrm>
            <a:off x="405977" y="6400800"/>
            <a:ext cx="2837777" cy="457200"/>
          </a:xfrm>
          <a:prstGeom prst="rect">
            <a:avLst/>
          </a:prstGeom>
        </p:spPr>
        <p:txBody>
          <a:bodyPr anchor="ctr"/>
          <a:lstStyle>
            <a:lvl1pPr algn="r" eaLnBrk="1" fontAlgn="auto" latinLnBrk="0" hangingPunct="1">
              <a:spcBef>
                <a:spcPts val="0"/>
              </a:spcBef>
              <a:spcAft>
                <a:spcPts val="0"/>
              </a:spcAft>
              <a:defRPr kumimoji="0" sz="1000">
                <a:solidFill>
                  <a:srgbClr val="314D36"/>
                </a:solidFill>
                <a:latin typeface="+mn-lt"/>
                <a:cs typeface="+mn-cs"/>
              </a:defRPr>
            </a:lvl1pPr>
          </a:lstStyle>
          <a:p>
            <a:pPr algn="l" defTabSz="457200" rtl="0">
              <a:defRPr/>
            </a:pPr>
            <a:fld id="{A0FCC64F-F471-4F0A-8DB2-9B606723AF6F}" type="slidenum">
              <a:rPr lang="en-US" sz="1000" kern="1200" smtClean="0">
                <a:solidFill>
                  <a:prstClr val="black"/>
                </a:solidFill>
                <a:ea typeface="ＭＳ Ｐゴシック" charset="-128"/>
              </a:rPr>
              <a:pPr algn="l" defTabSz="457200" rtl="0">
                <a:defRPr/>
              </a:pPr>
              <a:t>‹#›</a:t>
            </a:fld>
            <a:endParaRPr lang="en-US" sz="1000" kern="1200" dirty="0">
              <a:solidFill>
                <a:prstClr val="black"/>
              </a:solidFill>
              <a:ea typeface="ＭＳ Ｐゴシック" charset="-128"/>
            </a:endParaRPr>
          </a:p>
        </p:txBody>
      </p:sp>
      <p:sp>
        <p:nvSpPr>
          <p:cNvPr id="7" name="Text Placeholder 4"/>
          <p:cNvSpPr>
            <a:spLocks noGrp="1"/>
          </p:cNvSpPr>
          <p:nvPr>
            <p:ph type="body" sz="quarter" idx="12"/>
          </p:nvPr>
        </p:nvSpPr>
        <p:spPr>
          <a:xfrm>
            <a:off x="4871720" y="6513616"/>
            <a:ext cx="2435860" cy="228600"/>
          </a:xfrm>
          <a:prstGeom prst="rect">
            <a:avLst/>
          </a:prstGeom>
        </p:spPr>
        <p:txBody>
          <a:bodyPr/>
          <a:lstStyle>
            <a:lvl1pPr marL="0" indent="0" algn="ctr">
              <a:buNone/>
              <a:defRPr sz="1000">
                <a:solidFill>
                  <a:schemeClr val="bg2">
                    <a:lumMod val="10000"/>
                  </a:schemeClr>
                </a:solidFill>
                <a:latin typeface="Gill Sans MT" panose="020B0502020104020203" pitchFamily="34" charset="0"/>
              </a:defRPr>
            </a:lvl1pPr>
          </a:lstStyle>
          <a:p>
            <a:pPr lvl="0"/>
            <a:r>
              <a:rPr lang="en-US" dirty="0"/>
              <a:t>Click to edit Master text styles</a:t>
            </a:r>
          </a:p>
        </p:txBody>
      </p:sp>
      <p:sp>
        <p:nvSpPr>
          <p:cNvPr id="8" name="Text Placeholder 17"/>
          <p:cNvSpPr>
            <a:spLocks noGrp="1"/>
          </p:cNvSpPr>
          <p:nvPr>
            <p:ph type="body" sz="quarter" idx="17"/>
          </p:nvPr>
        </p:nvSpPr>
        <p:spPr>
          <a:xfrm>
            <a:off x="389738" y="6173788"/>
            <a:ext cx="11278032" cy="228600"/>
          </a:xfrm>
          <a:prstGeom prst="rect">
            <a:avLst/>
          </a:prstGeom>
        </p:spPr>
        <p:txBody>
          <a:bodyPr anchor="ctr"/>
          <a:lstStyle>
            <a:lvl1pPr marL="0" indent="0">
              <a:buClr>
                <a:srgbClr val="006837"/>
              </a:buClr>
              <a:buFont typeface="Wingdings" panose="05000000000000000000" pitchFamily="2" charset="2"/>
              <a:buNone/>
              <a:defRPr sz="1000">
                <a:solidFill>
                  <a:schemeClr val="bg2">
                    <a:lumMod val="10000"/>
                  </a:schemeClr>
                </a:solidFill>
                <a:latin typeface="Gill Sans MT" panose="020B0502020104020203" pitchFamily="34" charset="0"/>
              </a:defRPr>
            </a:lvl1pPr>
            <a:lvl2pPr marL="227013" indent="0">
              <a:buClr>
                <a:srgbClr val="006837"/>
              </a:buClr>
              <a:buNone/>
              <a:defRPr sz="1200">
                <a:solidFill>
                  <a:schemeClr val="bg2">
                    <a:lumMod val="10000"/>
                  </a:schemeClr>
                </a:solidFill>
                <a:latin typeface="Gill Sans MT" panose="020B0502020104020203" pitchFamily="34" charset="0"/>
              </a:defRPr>
            </a:lvl2pPr>
            <a:lvl3pPr>
              <a:defRPr sz="1200">
                <a:solidFill>
                  <a:schemeClr val="bg2">
                    <a:lumMod val="10000"/>
                  </a:schemeClr>
                </a:solidFill>
                <a:latin typeface="Gill Sans MT" panose="020B0502020104020203" pitchFamily="34" charset="0"/>
              </a:defRPr>
            </a:lvl3pPr>
            <a:lvl4pPr>
              <a:defRPr sz="1200">
                <a:solidFill>
                  <a:schemeClr val="bg2">
                    <a:lumMod val="10000"/>
                  </a:schemeClr>
                </a:solidFill>
                <a:latin typeface="Gill Sans MT" panose="020B0502020104020203" pitchFamily="34" charset="0"/>
              </a:defRPr>
            </a:lvl4pPr>
            <a:lvl5pPr>
              <a:defRPr sz="1200">
                <a:solidFill>
                  <a:schemeClr val="bg2">
                    <a:lumMod val="10000"/>
                  </a:schemeClr>
                </a:solidFill>
                <a:latin typeface="Gill Sans MT" panose="020B0502020104020203" pitchFamily="34" charset="0"/>
              </a:defRPr>
            </a:lvl5pPr>
          </a:lstStyle>
          <a:p>
            <a:pPr lvl="0"/>
            <a:r>
              <a:rPr lang="en-US" dirty="0"/>
              <a:t>Click to edit Master text styles</a:t>
            </a:r>
          </a:p>
        </p:txBody>
      </p:sp>
      <p:cxnSp>
        <p:nvCxnSpPr>
          <p:cNvPr id="10" name="Straight Connector 9"/>
          <p:cNvCxnSpPr/>
          <p:nvPr userDrawn="1"/>
        </p:nvCxnSpPr>
        <p:spPr>
          <a:xfrm>
            <a:off x="0" y="6402388"/>
            <a:ext cx="12179300" cy="1588"/>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0" y="-1"/>
            <a:ext cx="121793" cy="731520"/>
          </a:xfrm>
          <a:prstGeom prst="rect">
            <a:avLst/>
          </a:prstGeom>
          <a:solidFill>
            <a:srgbClr val="A900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rtl="0"/>
            <a:r>
              <a:rPr lang="en-US" kern="1200" dirty="0">
                <a:solidFill>
                  <a:prstClr val="white"/>
                </a:solidFill>
              </a:rPr>
              <a:t> </a:t>
            </a:r>
          </a:p>
        </p:txBody>
      </p:sp>
      <p:cxnSp>
        <p:nvCxnSpPr>
          <p:cNvPr id="13" name="Straight Connector 12"/>
          <p:cNvCxnSpPr/>
          <p:nvPr userDrawn="1"/>
        </p:nvCxnSpPr>
        <p:spPr>
          <a:xfrm>
            <a:off x="0" y="729931"/>
            <a:ext cx="11935714" cy="1588"/>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11" name="Text Placeholder 17"/>
          <p:cNvSpPr>
            <a:spLocks noGrp="1"/>
          </p:cNvSpPr>
          <p:nvPr>
            <p:ph type="body" sz="quarter" idx="15"/>
          </p:nvPr>
        </p:nvSpPr>
        <p:spPr>
          <a:xfrm>
            <a:off x="389738" y="1176528"/>
            <a:ext cx="11278032" cy="4938713"/>
          </a:xfrm>
          <a:prstGeom prst="rect">
            <a:avLst/>
          </a:prstGeom>
        </p:spPr>
        <p:txBody>
          <a:bodyPr/>
          <a:lstStyle>
            <a:lvl1pPr marL="227013" indent="-227013">
              <a:spcBef>
                <a:spcPts val="0"/>
              </a:spcBef>
              <a:spcAft>
                <a:spcPts val="600"/>
              </a:spcAft>
              <a:buClr>
                <a:srgbClr val="A9001F"/>
              </a:buClr>
              <a:buFont typeface="Wingdings" panose="05000000000000000000" pitchFamily="2" charset="2"/>
              <a:buChar char="§"/>
              <a:defRPr sz="1800">
                <a:solidFill>
                  <a:schemeClr val="bg2">
                    <a:lumMod val="10000"/>
                  </a:schemeClr>
                </a:solidFill>
                <a:latin typeface="Gill Sans MT" panose="020B0502020104020203" pitchFamily="34" charset="0"/>
              </a:defRPr>
            </a:lvl1pPr>
            <a:lvl2pPr marL="461963" indent="-234950">
              <a:spcBef>
                <a:spcPts val="0"/>
              </a:spcBef>
              <a:spcAft>
                <a:spcPts val="600"/>
              </a:spcAft>
              <a:buClr>
                <a:srgbClr val="A9001F"/>
              </a:buClr>
              <a:defRPr sz="1400">
                <a:solidFill>
                  <a:schemeClr val="bg2">
                    <a:lumMod val="10000"/>
                  </a:schemeClr>
                </a:solidFill>
                <a:latin typeface="Gill Sans MT" panose="020B0502020104020203" pitchFamily="34" charset="0"/>
              </a:defRPr>
            </a:lvl2pPr>
            <a:lvl3pPr marL="688975" indent="-231775">
              <a:spcBef>
                <a:spcPts val="0"/>
              </a:spcBef>
              <a:spcAft>
                <a:spcPts val="600"/>
              </a:spcAft>
              <a:buClr>
                <a:srgbClr val="A9001F"/>
              </a:buClr>
              <a:buFont typeface="Wingdings 2" pitchFamily="18" charset="2"/>
              <a:buChar char="®"/>
              <a:defRPr sz="1200">
                <a:solidFill>
                  <a:schemeClr val="bg2">
                    <a:lumMod val="10000"/>
                  </a:schemeClr>
                </a:solidFill>
                <a:latin typeface="Gill Sans MT" panose="020B0502020104020203" pitchFamily="34" charset="0"/>
              </a:defRPr>
            </a:lvl3pPr>
            <a:lvl4pPr>
              <a:defRPr sz="1200">
                <a:solidFill>
                  <a:schemeClr val="bg2">
                    <a:lumMod val="10000"/>
                  </a:schemeClr>
                </a:solidFill>
                <a:latin typeface="Gill Sans MT" panose="020B0502020104020203" pitchFamily="34" charset="0"/>
              </a:defRPr>
            </a:lvl4pPr>
            <a:lvl5pPr>
              <a:defRPr sz="1200">
                <a:solidFill>
                  <a:schemeClr val="bg2">
                    <a:lumMod val="10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27055178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a:blip r:embed="rId2" cstate="print"/>
          <a:srcRect l="7166" t="1046" r="17579" b="924"/>
          <a:stretch>
            <a:fillRect/>
          </a:stretch>
        </p:blipFill>
        <p:spPr bwMode="auto">
          <a:xfrm>
            <a:off x="1" y="0"/>
            <a:ext cx="123161" cy="731520"/>
          </a:xfrm>
          <a:prstGeom prst="rect">
            <a:avLst/>
          </a:prstGeom>
          <a:noFill/>
          <a:ln w="9525">
            <a:noFill/>
            <a:miter lim="800000"/>
            <a:headEnd/>
            <a:tailEnd/>
          </a:ln>
          <a:effectLst/>
        </p:spPr>
      </p:pic>
      <p:cxnSp>
        <p:nvCxnSpPr>
          <p:cNvPr id="6" name="Straight Connector 5"/>
          <p:cNvCxnSpPr/>
          <p:nvPr userDrawn="1"/>
        </p:nvCxnSpPr>
        <p:spPr>
          <a:xfrm>
            <a:off x="0" y="729931"/>
            <a:ext cx="11935714" cy="1588"/>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p:nvPr>
        </p:nvSpPr>
        <p:spPr>
          <a:xfrm>
            <a:off x="507471" y="-1"/>
            <a:ext cx="11428243" cy="731520"/>
          </a:xfrm>
          <a:prstGeom prst="rect">
            <a:avLst/>
          </a:prstGeom>
        </p:spPr>
        <p:txBody>
          <a:bodyPr anchor="ctr"/>
          <a:lstStyle>
            <a:lvl1pPr algn="l">
              <a:defRPr sz="2400" b="0">
                <a:solidFill>
                  <a:schemeClr val="accent1">
                    <a:lumMod val="10000"/>
                  </a:schemeClr>
                </a:solidFill>
                <a:latin typeface="Gill Sans MT" panose="020B0502020104020203" pitchFamily="34" charset="0"/>
              </a:defRPr>
            </a:lvl1pPr>
          </a:lstStyle>
          <a:p>
            <a:r>
              <a:rPr lang="en-US" dirty="0"/>
              <a:t>Click to edit Master title style</a:t>
            </a:r>
          </a:p>
        </p:txBody>
      </p:sp>
      <p:sp>
        <p:nvSpPr>
          <p:cNvPr id="8" name="Rectangle 6"/>
          <p:cNvSpPr txBox="1">
            <a:spLocks/>
          </p:cNvSpPr>
          <p:nvPr userDrawn="1"/>
        </p:nvSpPr>
        <p:spPr>
          <a:xfrm>
            <a:off x="405977" y="6400800"/>
            <a:ext cx="2837777" cy="457200"/>
          </a:xfrm>
          <a:prstGeom prst="rect">
            <a:avLst/>
          </a:prstGeom>
        </p:spPr>
        <p:txBody>
          <a:bodyPr anchor="ctr"/>
          <a:lstStyle>
            <a:lvl1pPr algn="r" eaLnBrk="1" fontAlgn="auto" latinLnBrk="0" hangingPunct="1">
              <a:spcBef>
                <a:spcPts val="0"/>
              </a:spcBef>
              <a:spcAft>
                <a:spcPts val="0"/>
              </a:spcAft>
              <a:defRPr kumimoji="0" sz="1000">
                <a:solidFill>
                  <a:srgbClr val="314D36"/>
                </a:solidFill>
                <a:latin typeface="+mn-lt"/>
                <a:cs typeface="+mn-cs"/>
              </a:defRPr>
            </a:lvl1pPr>
          </a:lstStyle>
          <a:p>
            <a:pPr algn="l" defTabSz="457200" rtl="0">
              <a:defRPr/>
            </a:pPr>
            <a:fld id="{A0FCC64F-F471-4F0A-8DB2-9B606723AF6F}" type="slidenum">
              <a:rPr lang="en-US" sz="1000" kern="1200" smtClean="0">
                <a:solidFill>
                  <a:prstClr val="black"/>
                </a:solidFill>
                <a:ea typeface="ＭＳ Ｐゴシック" charset="-128"/>
              </a:rPr>
              <a:pPr algn="l" defTabSz="457200" rtl="0">
                <a:defRPr/>
              </a:pPr>
              <a:t>‹#›</a:t>
            </a:fld>
            <a:endParaRPr lang="en-US" sz="1000" kern="1200" dirty="0">
              <a:solidFill>
                <a:prstClr val="black"/>
              </a:solidFill>
              <a:ea typeface="ＭＳ Ｐゴシック" charset="-128"/>
            </a:endParaRPr>
          </a:p>
        </p:txBody>
      </p:sp>
      <p:sp>
        <p:nvSpPr>
          <p:cNvPr id="9" name="Text Placeholder 4"/>
          <p:cNvSpPr>
            <a:spLocks noGrp="1"/>
          </p:cNvSpPr>
          <p:nvPr>
            <p:ph type="body" sz="quarter" idx="12"/>
          </p:nvPr>
        </p:nvSpPr>
        <p:spPr>
          <a:xfrm>
            <a:off x="4871720" y="6513616"/>
            <a:ext cx="2435860" cy="228600"/>
          </a:xfrm>
          <a:prstGeom prst="rect">
            <a:avLst/>
          </a:prstGeom>
        </p:spPr>
        <p:txBody>
          <a:bodyPr/>
          <a:lstStyle>
            <a:lvl1pPr marL="0" indent="0" algn="ctr">
              <a:buNone/>
              <a:defRPr sz="1000">
                <a:solidFill>
                  <a:schemeClr val="bg2">
                    <a:lumMod val="10000"/>
                  </a:schemeClr>
                </a:solidFill>
                <a:latin typeface="Gill Sans MT" panose="020B0502020104020203" pitchFamily="34" charset="0"/>
              </a:defRPr>
            </a:lvl1pPr>
          </a:lstStyle>
          <a:p>
            <a:pPr lvl="0"/>
            <a:r>
              <a:rPr lang="en-US" dirty="0"/>
              <a:t>Click to edit Master text styles</a:t>
            </a:r>
          </a:p>
        </p:txBody>
      </p:sp>
      <p:sp>
        <p:nvSpPr>
          <p:cNvPr id="10" name="Text Placeholder 17"/>
          <p:cNvSpPr>
            <a:spLocks noGrp="1"/>
          </p:cNvSpPr>
          <p:nvPr>
            <p:ph type="body" sz="quarter" idx="17"/>
          </p:nvPr>
        </p:nvSpPr>
        <p:spPr>
          <a:xfrm>
            <a:off x="389738" y="6173788"/>
            <a:ext cx="11278032" cy="228600"/>
          </a:xfrm>
          <a:prstGeom prst="rect">
            <a:avLst/>
          </a:prstGeom>
        </p:spPr>
        <p:txBody>
          <a:bodyPr anchor="ctr"/>
          <a:lstStyle>
            <a:lvl1pPr marL="0" indent="0">
              <a:buClr>
                <a:srgbClr val="006837"/>
              </a:buClr>
              <a:buFont typeface="Wingdings" panose="05000000000000000000" pitchFamily="2" charset="2"/>
              <a:buNone/>
              <a:defRPr sz="1000">
                <a:solidFill>
                  <a:schemeClr val="bg2">
                    <a:lumMod val="10000"/>
                  </a:schemeClr>
                </a:solidFill>
                <a:latin typeface="Gill Sans MT" panose="020B0502020104020203" pitchFamily="34" charset="0"/>
              </a:defRPr>
            </a:lvl1pPr>
            <a:lvl2pPr marL="227013" indent="0">
              <a:buClr>
                <a:srgbClr val="006837"/>
              </a:buClr>
              <a:buNone/>
              <a:defRPr sz="1200">
                <a:solidFill>
                  <a:schemeClr val="bg2">
                    <a:lumMod val="10000"/>
                  </a:schemeClr>
                </a:solidFill>
                <a:latin typeface="Gill Sans MT" panose="020B0502020104020203" pitchFamily="34" charset="0"/>
              </a:defRPr>
            </a:lvl2pPr>
            <a:lvl3pPr>
              <a:defRPr sz="1200">
                <a:solidFill>
                  <a:schemeClr val="bg2">
                    <a:lumMod val="10000"/>
                  </a:schemeClr>
                </a:solidFill>
                <a:latin typeface="Gill Sans MT" panose="020B0502020104020203" pitchFamily="34" charset="0"/>
              </a:defRPr>
            </a:lvl3pPr>
            <a:lvl4pPr>
              <a:defRPr sz="1200">
                <a:solidFill>
                  <a:schemeClr val="bg2">
                    <a:lumMod val="10000"/>
                  </a:schemeClr>
                </a:solidFill>
                <a:latin typeface="Gill Sans MT" panose="020B0502020104020203" pitchFamily="34" charset="0"/>
              </a:defRPr>
            </a:lvl4pPr>
            <a:lvl5pPr>
              <a:defRPr sz="1200">
                <a:solidFill>
                  <a:schemeClr val="bg2">
                    <a:lumMod val="10000"/>
                  </a:schemeClr>
                </a:solidFill>
                <a:latin typeface="Gill Sans MT" panose="020B0502020104020203" pitchFamily="34" charset="0"/>
              </a:defRPr>
            </a:lvl5pPr>
          </a:lstStyle>
          <a:p>
            <a:pPr lvl="0"/>
            <a:r>
              <a:rPr lang="en-US" dirty="0"/>
              <a:t>Click to edit Master text styles</a:t>
            </a:r>
          </a:p>
        </p:txBody>
      </p:sp>
      <p:cxnSp>
        <p:nvCxnSpPr>
          <p:cNvPr id="11" name="Straight Connector 10"/>
          <p:cNvCxnSpPr/>
          <p:nvPr userDrawn="1"/>
        </p:nvCxnSpPr>
        <p:spPr>
          <a:xfrm>
            <a:off x="0" y="6402388"/>
            <a:ext cx="12179300" cy="1588"/>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7"/>
          <p:cNvSpPr>
            <a:spLocks noGrp="1"/>
          </p:cNvSpPr>
          <p:nvPr>
            <p:ph type="body" sz="quarter" idx="15"/>
          </p:nvPr>
        </p:nvSpPr>
        <p:spPr>
          <a:xfrm>
            <a:off x="389738" y="1176528"/>
            <a:ext cx="11278032" cy="4938713"/>
          </a:xfrm>
          <a:prstGeom prst="rect">
            <a:avLst/>
          </a:prstGeom>
        </p:spPr>
        <p:txBody>
          <a:bodyPr/>
          <a:lstStyle>
            <a:lvl1pPr marL="227013" indent="-227013">
              <a:spcBef>
                <a:spcPts val="0"/>
              </a:spcBef>
              <a:spcAft>
                <a:spcPts val="600"/>
              </a:spcAft>
              <a:buClr>
                <a:srgbClr val="A9001F"/>
              </a:buClr>
              <a:buFont typeface="Wingdings" panose="05000000000000000000" pitchFamily="2" charset="2"/>
              <a:buChar char="§"/>
              <a:defRPr sz="1800">
                <a:solidFill>
                  <a:schemeClr val="bg2">
                    <a:lumMod val="10000"/>
                  </a:schemeClr>
                </a:solidFill>
                <a:latin typeface="Gill Sans MT" panose="020B0502020104020203" pitchFamily="34" charset="0"/>
              </a:defRPr>
            </a:lvl1pPr>
            <a:lvl2pPr marL="461963" indent="-234950">
              <a:spcBef>
                <a:spcPts val="0"/>
              </a:spcBef>
              <a:spcAft>
                <a:spcPts val="600"/>
              </a:spcAft>
              <a:buClr>
                <a:srgbClr val="A9001F"/>
              </a:buClr>
              <a:defRPr sz="1400">
                <a:solidFill>
                  <a:schemeClr val="bg2">
                    <a:lumMod val="10000"/>
                  </a:schemeClr>
                </a:solidFill>
                <a:latin typeface="Gill Sans MT" panose="020B0502020104020203" pitchFamily="34" charset="0"/>
              </a:defRPr>
            </a:lvl2pPr>
            <a:lvl3pPr marL="688975" indent="-231775">
              <a:spcBef>
                <a:spcPts val="0"/>
              </a:spcBef>
              <a:spcAft>
                <a:spcPts val="600"/>
              </a:spcAft>
              <a:buClr>
                <a:srgbClr val="A9001F"/>
              </a:buClr>
              <a:buFont typeface="Wingdings 2" pitchFamily="18" charset="2"/>
              <a:buChar char="®"/>
              <a:defRPr sz="1200">
                <a:solidFill>
                  <a:schemeClr val="bg2">
                    <a:lumMod val="10000"/>
                  </a:schemeClr>
                </a:solidFill>
                <a:latin typeface="Gill Sans MT" panose="020B0502020104020203" pitchFamily="34" charset="0"/>
              </a:defRPr>
            </a:lvl3pPr>
            <a:lvl4pPr>
              <a:defRPr sz="1200">
                <a:solidFill>
                  <a:schemeClr val="bg2">
                    <a:lumMod val="10000"/>
                  </a:schemeClr>
                </a:solidFill>
                <a:latin typeface="Gill Sans MT" panose="020B0502020104020203" pitchFamily="34" charset="0"/>
              </a:defRPr>
            </a:lvl4pPr>
            <a:lvl5pPr>
              <a:defRPr sz="1200">
                <a:solidFill>
                  <a:schemeClr val="bg2">
                    <a:lumMod val="10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41057565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6"/>
          <p:cNvSpPr txBox="1">
            <a:spLocks/>
          </p:cNvSpPr>
          <p:nvPr userDrawn="1"/>
        </p:nvSpPr>
        <p:spPr>
          <a:xfrm>
            <a:off x="405977" y="6400800"/>
            <a:ext cx="2837777" cy="457200"/>
          </a:xfrm>
          <a:prstGeom prst="rect">
            <a:avLst/>
          </a:prstGeom>
        </p:spPr>
        <p:txBody>
          <a:bodyPr anchor="ctr"/>
          <a:lstStyle>
            <a:lvl1pPr algn="r" eaLnBrk="1" fontAlgn="auto" latinLnBrk="0" hangingPunct="1">
              <a:spcBef>
                <a:spcPts val="0"/>
              </a:spcBef>
              <a:spcAft>
                <a:spcPts val="0"/>
              </a:spcAft>
              <a:defRPr kumimoji="0" sz="1000">
                <a:solidFill>
                  <a:srgbClr val="314D36"/>
                </a:solidFill>
                <a:latin typeface="+mn-lt"/>
                <a:cs typeface="+mn-cs"/>
              </a:defRPr>
            </a:lvl1pPr>
          </a:lstStyle>
          <a:p>
            <a:pPr algn="l" defTabSz="457200" rtl="0">
              <a:defRPr/>
            </a:pPr>
            <a:fld id="{A0FCC64F-F471-4F0A-8DB2-9B606723AF6F}" type="slidenum">
              <a:rPr lang="en-US" sz="1000" kern="1200" smtClean="0">
                <a:solidFill>
                  <a:prstClr val="black"/>
                </a:solidFill>
                <a:ea typeface="ＭＳ Ｐゴシック" charset="-128"/>
              </a:rPr>
              <a:pPr algn="l" defTabSz="457200" rtl="0">
                <a:defRPr/>
              </a:pPr>
              <a:t>‹#›</a:t>
            </a:fld>
            <a:endParaRPr lang="en-US" sz="1000" kern="1200" dirty="0">
              <a:solidFill>
                <a:prstClr val="black"/>
              </a:solidFill>
              <a:ea typeface="ＭＳ Ｐゴシック" charset="-128"/>
            </a:endParaRPr>
          </a:p>
        </p:txBody>
      </p:sp>
      <p:sp>
        <p:nvSpPr>
          <p:cNvPr id="4" name="Text Placeholder 4"/>
          <p:cNvSpPr>
            <a:spLocks noGrp="1"/>
          </p:cNvSpPr>
          <p:nvPr>
            <p:ph type="body" sz="quarter" idx="12"/>
          </p:nvPr>
        </p:nvSpPr>
        <p:spPr>
          <a:xfrm>
            <a:off x="4871720" y="6513616"/>
            <a:ext cx="2435860" cy="228600"/>
          </a:xfrm>
          <a:prstGeom prst="rect">
            <a:avLst/>
          </a:prstGeom>
        </p:spPr>
        <p:txBody>
          <a:bodyPr/>
          <a:lstStyle>
            <a:lvl1pPr marL="0" indent="0" algn="ctr">
              <a:buNone/>
              <a:defRPr sz="1000">
                <a:solidFill>
                  <a:schemeClr val="bg2">
                    <a:lumMod val="10000"/>
                  </a:schemeClr>
                </a:solidFill>
                <a:latin typeface="Gill Sans MT" panose="020B0502020104020203" pitchFamily="34" charset="0"/>
              </a:defRPr>
            </a:lvl1pPr>
          </a:lstStyle>
          <a:p>
            <a:pPr lvl="0"/>
            <a:r>
              <a:rPr lang="en-US" dirty="0"/>
              <a:t>Click to edit Master text styles</a:t>
            </a:r>
          </a:p>
        </p:txBody>
      </p:sp>
      <p:sp>
        <p:nvSpPr>
          <p:cNvPr id="5" name="Text Placeholder 17"/>
          <p:cNvSpPr>
            <a:spLocks noGrp="1"/>
          </p:cNvSpPr>
          <p:nvPr>
            <p:ph type="body" sz="quarter" idx="17"/>
          </p:nvPr>
        </p:nvSpPr>
        <p:spPr>
          <a:xfrm>
            <a:off x="389738" y="6173788"/>
            <a:ext cx="11278032" cy="228600"/>
          </a:xfrm>
          <a:prstGeom prst="rect">
            <a:avLst/>
          </a:prstGeom>
        </p:spPr>
        <p:txBody>
          <a:bodyPr anchor="ctr"/>
          <a:lstStyle>
            <a:lvl1pPr marL="0" indent="0">
              <a:buClr>
                <a:srgbClr val="006837"/>
              </a:buClr>
              <a:buFont typeface="Wingdings" panose="05000000000000000000" pitchFamily="2" charset="2"/>
              <a:buNone/>
              <a:defRPr sz="1000">
                <a:solidFill>
                  <a:schemeClr val="bg2">
                    <a:lumMod val="10000"/>
                  </a:schemeClr>
                </a:solidFill>
                <a:latin typeface="Gill Sans MT" panose="020B0502020104020203" pitchFamily="34" charset="0"/>
              </a:defRPr>
            </a:lvl1pPr>
            <a:lvl2pPr marL="227013" indent="0">
              <a:buClr>
                <a:srgbClr val="006837"/>
              </a:buClr>
              <a:buNone/>
              <a:defRPr sz="1200">
                <a:solidFill>
                  <a:schemeClr val="bg2">
                    <a:lumMod val="10000"/>
                  </a:schemeClr>
                </a:solidFill>
                <a:latin typeface="Gill Sans MT" panose="020B0502020104020203" pitchFamily="34" charset="0"/>
              </a:defRPr>
            </a:lvl2pPr>
            <a:lvl3pPr>
              <a:defRPr sz="1200">
                <a:solidFill>
                  <a:schemeClr val="bg2">
                    <a:lumMod val="10000"/>
                  </a:schemeClr>
                </a:solidFill>
                <a:latin typeface="Gill Sans MT" panose="020B0502020104020203" pitchFamily="34" charset="0"/>
              </a:defRPr>
            </a:lvl3pPr>
            <a:lvl4pPr>
              <a:defRPr sz="1200">
                <a:solidFill>
                  <a:schemeClr val="bg2">
                    <a:lumMod val="10000"/>
                  </a:schemeClr>
                </a:solidFill>
                <a:latin typeface="Gill Sans MT" panose="020B0502020104020203" pitchFamily="34" charset="0"/>
              </a:defRPr>
            </a:lvl4pPr>
            <a:lvl5pPr>
              <a:defRPr sz="1200">
                <a:solidFill>
                  <a:schemeClr val="bg2">
                    <a:lumMod val="10000"/>
                  </a:schemeClr>
                </a:solidFill>
                <a:latin typeface="Gill Sans MT" panose="020B0502020104020203" pitchFamily="34" charset="0"/>
              </a:defRPr>
            </a:lvl5pPr>
          </a:lstStyle>
          <a:p>
            <a:pPr lvl="0"/>
            <a:r>
              <a:rPr lang="en-US" dirty="0"/>
              <a:t>Click to edit Master text styles</a:t>
            </a:r>
          </a:p>
        </p:txBody>
      </p:sp>
      <p:cxnSp>
        <p:nvCxnSpPr>
          <p:cNvPr id="6" name="Straight Connector 5"/>
          <p:cNvCxnSpPr/>
          <p:nvPr userDrawn="1"/>
        </p:nvCxnSpPr>
        <p:spPr>
          <a:xfrm>
            <a:off x="0" y="6402388"/>
            <a:ext cx="12179300" cy="1588"/>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1"/>
            <a:ext cx="121793" cy="73152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rtl="0"/>
            <a:r>
              <a:rPr lang="en-US" kern="1200" dirty="0">
                <a:solidFill>
                  <a:prstClr val="white"/>
                </a:solidFill>
              </a:rPr>
              <a:t> </a:t>
            </a:r>
          </a:p>
        </p:txBody>
      </p:sp>
      <p:cxnSp>
        <p:nvCxnSpPr>
          <p:cNvPr id="9" name="Straight Connector 8"/>
          <p:cNvCxnSpPr/>
          <p:nvPr userDrawn="1"/>
        </p:nvCxnSpPr>
        <p:spPr>
          <a:xfrm>
            <a:off x="0" y="729931"/>
            <a:ext cx="11935714" cy="1588"/>
          </a:xfrm>
          <a:prstGeom prst="line">
            <a:avLst/>
          </a:prstGeom>
          <a:ln w="12700">
            <a:solidFill>
              <a:srgbClr val="800000"/>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title"/>
          </p:nvPr>
        </p:nvSpPr>
        <p:spPr>
          <a:xfrm>
            <a:off x="507471" y="-1"/>
            <a:ext cx="11428243" cy="731520"/>
          </a:xfrm>
          <a:prstGeom prst="rect">
            <a:avLst/>
          </a:prstGeom>
        </p:spPr>
        <p:txBody>
          <a:bodyPr anchor="ctr"/>
          <a:lstStyle>
            <a:lvl1pPr algn="l">
              <a:defRPr sz="2400" b="0">
                <a:solidFill>
                  <a:schemeClr val="accent1">
                    <a:lumMod val="10000"/>
                  </a:schemeClr>
                </a:solidFill>
                <a:latin typeface="Gill Sans MT" panose="020B0502020104020203" pitchFamily="34" charset="0"/>
              </a:defRPr>
            </a:lvl1pPr>
          </a:lstStyle>
          <a:p>
            <a:r>
              <a:rPr lang="en-US" dirty="0"/>
              <a:t>Click to edit Master title style</a:t>
            </a:r>
          </a:p>
        </p:txBody>
      </p:sp>
      <p:sp>
        <p:nvSpPr>
          <p:cNvPr id="11" name="Text Placeholder 17"/>
          <p:cNvSpPr>
            <a:spLocks noGrp="1"/>
          </p:cNvSpPr>
          <p:nvPr>
            <p:ph type="body" sz="quarter" idx="15"/>
          </p:nvPr>
        </p:nvSpPr>
        <p:spPr>
          <a:xfrm>
            <a:off x="389738" y="1176528"/>
            <a:ext cx="11278032" cy="4938713"/>
          </a:xfrm>
          <a:prstGeom prst="rect">
            <a:avLst/>
          </a:prstGeom>
        </p:spPr>
        <p:txBody>
          <a:bodyPr/>
          <a:lstStyle>
            <a:lvl1pPr marL="227013" indent="-227013">
              <a:spcBef>
                <a:spcPts val="0"/>
              </a:spcBef>
              <a:spcAft>
                <a:spcPts val="600"/>
              </a:spcAft>
              <a:buClr>
                <a:srgbClr val="A9001F"/>
              </a:buClr>
              <a:buFont typeface="Wingdings" panose="05000000000000000000" pitchFamily="2" charset="2"/>
              <a:buChar char="§"/>
              <a:defRPr sz="1800">
                <a:solidFill>
                  <a:schemeClr val="bg2">
                    <a:lumMod val="10000"/>
                  </a:schemeClr>
                </a:solidFill>
                <a:latin typeface="Gill Sans MT" panose="020B0502020104020203" pitchFamily="34" charset="0"/>
              </a:defRPr>
            </a:lvl1pPr>
            <a:lvl2pPr marL="461963" indent="-234950">
              <a:spcBef>
                <a:spcPts val="0"/>
              </a:spcBef>
              <a:spcAft>
                <a:spcPts val="600"/>
              </a:spcAft>
              <a:buClr>
                <a:srgbClr val="A9001F"/>
              </a:buClr>
              <a:defRPr sz="1400">
                <a:solidFill>
                  <a:schemeClr val="bg2">
                    <a:lumMod val="10000"/>
                  </a:schemeClr>
                </a:solidFill>
                <a:latin typeface="Gill Sans MT" panose="020B0502020104020203" pitchFamily="34" charset="0"/>
              </a:defRPr>
            </a:lvl2pPr>
            <a:lvl3pPr marL="688975" indent="-231775">
              <a:spcBef>
                <a:spcPts val="0"/>
              </a:spcBef>
              <a:spcAft>
                <a:spcPts val="600"/>
              </a:spcAft>
              <a:buClr>
                <a:srgbClr val="A9001F"/>
              </a:buClr>
              <a:buFont typeface="Wingdings 2" pitchFamily="18" charset="2"/>
              <a:buChar char="®"/>
              <a:defRPr sz="1200">
                <a:solidFill>
                  <a:schemeClr val="bg2">
                    <a:lumMod val="10000"/>
                  </a:schemeClr>
                </a:solidFill>
                <a:latin typeface="Gill Sans MT" panose="020B0502020104020203" pitchFamily="34" charset="0"/>
              </a:defRPr>
            </a:lvl3pPr>
            <a:lvl4pPr>
              <a:defRPr sz="1200">
                <a:solidFill>
                  <a:schemeClr val="bg2">
                    <a:lumMod val="10000"/>
                  </a:schemeClr>
                </a:solidFill>
                <a:latin typeface="Gill Sans MT" panose="020B0502020104020203" pitchFamily="34" charset="0"/>
              </a:defRPr>
            </a:lvl4pPr>
            <a:lvl5pPr>
              <a:defRPr sz="1200">
                <a:solidFill>
                  <a:schemeClr val="bg2">
                    <a:lumMod val="10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26847992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6"/>
          <p:cNvSpPr txBox="1">
            <a:spLocks/>
          </p:cNvSpPr>
          <p:nvPr userDrawn="1"/>
        </p:nvSpPr>
        <p:spPr>
          <a:xfrm>
            <a:off x="405977" y="6400800"/>
            <a:ext cx="2837777" cy="457200"/>
          </a:xfrm>
          <a:prstGeom prst="rect">
            <a:avLst/>
          </a:prstGeom>
        </p:spPr>
        <p:txBody>
          <a:bodyPr anchor="ctr"/>
          <a:lstStyle>
            <a:lvl1pPr algn="r" eaLnBrk="1" fontAlgn="auto" latinLnBrk="0" hangingPunct="1">
              <a:spcBef>
                <a:spcPts val="0"/>
              </a:spcBef>
              <a:spcAft>
                <a:spcPts val="0"/>
              </a:spcAft>
              <a:defRPr kumimoji="0" sz="1000">
                <a:solidFill>
                  <a:srgbClr val="314D36"/>
                </a:solidFill>
                <a:latin typeface="+mn-lt"/>
                <a:cs typeface="+mn-cs"/>
              </a:defRPr>
            </a:lvl1pPr>
          </a:lstStyle>
          <a:p>
            <a:pPr algn="l" defTabSz="457200" rtl="0">
              <a:defRPr/>
            </a:pPr>
            <a:fld id="{A0FCC64F-F471-4F0A-8DB2-9B606723AF6F}" type="slidenum">
              <a:rPr lang="en-US" sz="1000" kern="1200" smtClean="0">
                <a:solidFill>
                  <a:prstClr val="black"/>
                </a:solidFill>
                <a:ea typeface="ＭＳ Ｐゴシック" charset="-128"/>
              </a:rPr>
              <a:pPr algn="l" defTabSz="457200" rtl="0">
                <a:defRPr/>
              </a:pPr>
              <a:t>‹#›</a:t>
            </a:fld>
            <a:endParaRPr lang="en-US" sz="1000" kern="1200" dirty="0">
              <a:solidFill>
                <a:prstClr val="black"/>
              </a:solidFill>
              <a:ea typeface="ＭＳ Ｐゴシック" charset="-128"/>
            </a:endParaRPr>
          </a:p>
        </p:txBody>
      </p:sp>
      <p:sp>
        <p:nvSpPr>
          <p:cNvPr id="4" name="Text Placeholder 4"/>
          <p:cNvSpPr>
            <a:spLocks noGrp="1"/>
          </p:cNvSpPr>
          <p:nvPr>
            <p:ph type="body" sz="quarter" idx="12"/>
          </p:nvPr>
        </p:nvSpPr>
        <p:spPr>
          <a:xfrm>
            <a:off x="4871720" y="6513616"/>
            <a:ext cx="2435860" cy="228600"/>
          </a:xfrm>
          <a:prstGeom prst="rect">
            <a:avLst/>
          </a:prstGeom>
        </p:spPr>
        <p:txBody>
          <a:bodyPr/>
          <a:lstStyle>
            <a:lvl1pPr marL="0" indent="0" algn="ctr">
              <a:buNone/>
              <a:defRPr sz="1000">
                <a:solidFill>
                  <a:schemeClr val="bg2">
                    <a:lumMod val="10000"/>
                  </a:schemeClr>
                </a:solidFill>
                <a:latin typeface="Gill Sans MT" panose="020B0502020104020203" pitchFamily="34" charset="0"/>
              </a:defRPr>
            </a:lvl1pPr>
          </a:lstStyle>
          <a:p>
            <a:pPr lvl="0"/>
            <a:r>
              <a:rPr lang="en-US" dirty="0"/>
              <a:t>Click to edit Master text styles</a:t>
            </a:r>
          </a:p>
        </p:txBody>
      </p:sp>
      <p:sp>
        <p:nvSpPr>
          <p:cNvPr id="5" name="Text Placeholder 17"/>
          <p:cNvSpPr>
            <a:spLocks noGrp="1"/>
          </p:cNvSpPr>
          <p:nvPr>
            <p:ph type="body" sz="quarter" idx="17"/>
          </p:nvPr>
        </p:nvSpPr>
        <p:spPr>
          <a:xfrm>
            <a:off x="389738" y="6173788"/>
            <a:ext cx="11278032" cy="228600"/>
          </a:xfrm>
          <a:prstGeom prst="rect">
            <a:avLst/>
          </a:prstGeom>
        </p:spPr>
        <p:txBody>
          <a:bodyPr anchor="ctr"/>
          <a:lstStyle>
            <a:lvl1pPr marL="0" indent="0">
              <a:buClr>
                <a:srgbClr val="006837"/>
              </a:buClr>
              <a:buFont typeface="Wingdings" panose="05000000000000000000" pitchFamily="2" charset="2"/>
              <a:buNone/>
              <a:defRPr sz="1000">
                <a:solidFill>
                  <a:schemeClr val="bg2">
                    <a:lumMod val="10000"/>
                  </a:schemeClr>
                </a:solidFill>
                <a:latin typeface="Gill Sans MT" panose="020B0502020104020203" pitchFamily="34" charset="0"/>
              </a:defRPr>
            </a:lvl1pPr>
            <a:lvl2pPr marL="227013" indent="0">
              <a:buClr>
                <a:srgbClr val="006837"/>
              </a:buClr>
              <a:buNone/>
              <a:defRPr sz="1200">
                <a:solidFill>
                  <a:schemeClr val="bg2">
                    <a:lumMod val="10000"/>
                  </a:schemeClr>
                </a:solidFill>
                <a:latin typeface="Gill Sans MT" panose="020B0502020104020203" pitchFamily="34" charset="0"/>
              </a:defRPr>
            </a:lvl2pPr>
            <a:lvl3pPr>
              <a:defRPr sz="1200">
                <a:solidFill>
                  <a:schemeClr val="bg2">
                    <a:lumMod val="10000"/>
                  </a:schemeClr>
                </a:solidFill>
                <a:latin typeface="Gill Sans MT" panose="020B0502020104020203" pitchFamily="34" charset="0"/>
              </a:defRPr>
            </a:lvl3pPr>
            <a:lvl4pPr>
              <a:defRPr sz="1200">
                <a:solidFill>
                  <a:schemeClr val="bg2">
                    <a:lumMod val="10000"/>
                  </a:schemeClr>
                </a:solidFill>
                <a:latin typeface="Gill Sans MT" panose="020B0502020104020203" pitchFamily="34" charset="0"/>
              </a:defRPr>
            </a:lvl4pPr>
            <a:lvl5pPr>
              <a:defRPr sz="1200">
                <a:solidFill>
                  <a:schemeClr val="bg2">
                    <a:lumMod val="10000"/>
                  </a:schemeClr>
                </a:solidFill>
                <a:latin typeface="Gill Sans MT" panose="020B0502020104020203" pitchFamily="34" charset="0"/>
              </a:defRPr>
            </a:lvl5pPr>
          </a:lstStyle>
          <a:p>
            <a:pPr lvl="0"/>
            <a:r>
              <a:rPr lang="en-US" dirty="0"/>
              <a:t>Click to edit Master text styles</a:t>
            </a:r>
          </a:p>
        </p:txBody>
      </p:sp>
      <p:cxnSp>
        <p:nvCxnSpPr>
          <p:cNvPr id="6" name="Straight Connector 5"/>
          <p:cNvCxnSpPr/>
          <p:nvPr userDrawn="1"/>
        </p:nvCxnSpPr>
        <p:spPr>
          <a:xfrm>
            <a:off x="0" y="6402388"/>
            <a:ext cx="12179300" cy="1588"/>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1"/>
            <a:ext cx="121793" cy="73152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rtl="0"/>
            <a:r>
              <a:rPr lang="en-US" kern="1200" dirty="0">
                <a:solidFill>
                  <a:prstClr val="white"/>
                </a:solidFill>
              </a:rPr>
              <a:t> </a:t>
            </a:r>
          </a:p>
        </p:txBody>
      </p:sp>
      <p:cxnSp>
        <p:nvCxnSpPr>
          <p:cNvPr id="9" name="Straight Connector 8"/>
          <p:cNvCxnSpPr/>
          <p:nvPr userDrawn="1"/>
        </p:nvCxnSpPr>
        <p:spPr>
          <a:xfrm>
            <a:off x="0" y="729931"/>
            <a:ext cx="11935714" cy="1588"/>
          </a:xfrm>
          <a:prstGeom prst="line">
            <a:avLst/>
          </a:prstGeom>
          <a:ln w="12700">
            <a:solidFill>
              <a:srgbClr val="800000"/>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title"/>
          </p:nvPr>
        </p:nvSpPr>
        <p:spPr>
          <a:xfrm>
            <a:off x="507471" y="-1"/>
            <a:ext cx="11428243" cy="731520"/>
          </a:xfrm>
          <a:prstGeom prst="rect">
            <a:avLst/>
          </a:prstGeom>
        </p:spPr>
        <p:txBody>
          <a:bodyPr anchor="ctr"/>
          <a:lstStyle>
            <a:lvl1pPr algn="l">
              <a:defRPr sz="2400" b="0">
                <a:solidFill>
                  <a:schemeClr val="accent1">
                    <a:lumMod val="10000"/>
                  </a:schemeClr>
                </a:solidFill>
                <a:latin typeface="Gill Sans MT" panose="020B0502020104020203" pitchFamily="34" charset="0"/>
              </a:defRPr>
            </a:lvl1pPr>
          </a:lstStyle>
          <a:p>
            <a:r>
              <a:rPr lang="en-US" dirty="0"/>
              <a:t>Click to edit Master title style</a:t>
            </a:r>
          </a:p>
        </p:txBody>
      </p:sp>
      <p:sp>
        <p:nvSpPr>
          <p:cNvPr id="11" name="Text Placeholder 17"/>
          <p:cNvSpPr>
            <a:spLocks noGrp="1"/>
          </p:cNvSpPr>
          <p:nvPr>
            <p:ph type="body" sz="quarter" idx="15"/>
          </p:nvPr>
        </p:nvSpPr>
        <p:spPr>
          <a:xfrm>
            <a:off x="389738" y="1176528"/>
            <a:ext cx="11278032" cy="4938713"/>
          </a:xfrm>
          <a:prstGeom prst="rect">
            <a:avLst/>
          </a:prstGeom>
        </p:spPr>
        <p:txBody>
          <a:bodyPr/>
          <a:lstStyle>
            <a:lvl1pPr marL="227013" indent="-227013">
              <a:spcBef>
                <a:spcPts val="0"/>
              </a:spcBef>
              <a:spcAft>
                <a:spcPts val="600"/>
              </a:spcAft>
              <a:buClr>
                <a:srgbClr val="A9001F"/>
              </a:buClr>
              <a:buFont typeface="Wingdings" panose="05000000000000000000" pitchFamily="2" charset="2"/>
              <a:buChar char="§"/>
              <a:defRPr sz="1800">
                <a:solidFill>
                  <a:schemeClr val="bg2">
                    <a:lumMod val="10000"/>
                  </a:schemeClr>
                </a:solidFill>
                <a:latin typeface="Gill Sans MT" panose="020B0502020104020203" pitchFamily="34" charset="0"/>
              </a:defRPr>
            </a:lvl1pPr>
            <a:lvl2pPr marL="461963" indent="-234950">
              <a:spcBef>
                <a:spcPts val="0"/>
              </a:spcBef>
              <a:spcAft>
                <a:spcPts val="600"/>
              </a:spcAft>
              <a:buClr>
                <a:srgbClr val="A9001F"/>
              </a:buClr>
              <a:defRPr sz="1400">
                <a:solidFill>
                  <a:schemeClr val="bg2">
                    <a:lumMod val="10000"/>
                  </a:schemeClr>
                </a:solidFill>
                <a:latin typeface="Gill Sans MT" panose="020B0502020104020203" pitchFamily="34" charset="0"/>
              </a:defRPr>
            </a:lvl2pPr>
            <a:lvl3pPr marL="688975" indent="-231775">
              <a:spcBef>
                <a:spcPts val="0"/>
              </a:spcBef>
              <a:spcAft>
                <a:spcPts val="600"/>
              </a:spcAft>
              <a:buClr>
                <a:srgbClr val="A9001F"/>
              </a:buClr>
              <a:buFont typeface="Wingdings 2" pitchFamily="18" charset="2"/>
              <a:buChar char="®"/>
              <a:defRPr sz="1200">
                <a:solidFill>
                  <a:schemeClr val="bg2">
                    <a:lumMod val="10000"/>
                  </a:schemeClr>
                </a:solidFill>
                <a:latin typeface="Gill Sans MT" panose="020B0502020104020203" pitchFamily="34" charset="0"/>
              </a:defRPr>
            </a:lvl3pPr>
            <a:lvl4pPr>
              <a:defRPr sz="1200">
                <a:solidFill>
                  <a:schemeClr val="bg2">
                    <a:lumMod val="10000"/>
                  </a:schemeClr>
                </a:solidFill>
                <a:latin typeface="Gill Sans MT" panose="020B0502020104020203" pitchFamily="34" charset="0"/>
              </a:defRPr>
            </a:lvl4pPr>
            <a:lvl5pPr>
              <a:defRPr sz="1200">
                <a:solidFill>
                  <a:schemeClr val="bg2">
                    <a:lumMod val="10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31819736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a:blip r:embed="rId2" cstate="print"/>
          <a:srcRect l="7166" t="1046" r="17579" b="924"/>
          <a:stretch>
            <a:fillRect/>
          </a:stretch>
        </p:blipFill>
        <p:spPr bwMode="auto">
          <a:xfrm>
            <a:off x="1" y="0"/>
            <a:ext cx="123161" cy="731520"/>
          </a:xfrm>
          <a:prstGeom prst="rect">
            <a:avLst/>
          </a:prstGeom>
          <a:noFill/>
          <a:ln w="9525">
            <a:noFill/>
            <a:miter lim="800000"/>
            <a:headEnd/>
            <a:tailEnd/>
          </a:ln>
          <a:effectLst/>
        </p:spPr>
      </p:pic>
      <p:cxnSp>
        <p:nvCxnSpPr>
          <p:cNvPr id="6" name="Straight Connector 5"/>
          <p:cNvCxnSpPr/>
          <p:nvPr userDrawn="1"/>
        </p:nvCxnSpPr>
        <p:spPr>
          <a:xfrm>
            <a:off x="0" y="729931"/>
            <a:ext cx="11935714" cy="1588"/>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p:nvPr>
        </p:nvSpPr>
        <p:spPr>
          <a:xfrm>
            <a:off x="507471" y="-1"/>
            <a:ext cx="11428243" cy="731520"/>
          </a:xfrm>
          <a:prstGeom prst="rect">
            <a:avLst/>
          </a:prstGeom>
        </p:spPr>
        <p:txBody>
          <a:bodyPr anchor="ctr"/>
          <a:lstStyle>
            <a:lvl1pPr algn="l">
              <a:defRPr sz="2400" b="0">
                <a:solidFill>
                  <a:schemeClr val="accent1">
                    <a:lumMod val="10000"/>
                  </a:schemeClr>
                </a:solidFill>
                <a:latin typeface="Gill Sans MT" panose="020B0502020104020203" pitchFamily="34" charset="0"/>
              </a:defRPr>
            </a:lvl1pPr>
          </a:lstStyle>
          <a:p>
            <a:r>
              <a:rPr lang="en-US" dirty="0"/>
              <a:t>Click to edit Master title style</a:t>
            </a:r>
          </a:p>
        </p:txBody>
      </p:sp>
      <p:sp>
        <p:nvSpPr>
          <p:cNvPr id="8" name="Rectangle 6"/>
          <p:cNvSpPr txBox="1">
            <a:spLocks/>
          </p:cNvSpPr>
          <p:nvPr userDrawn="1"/>
        </p:nvSpPr>
        <p:spPr>
          <a:xfrm>
            <a:off x="405977" y="6400800"/>
            <a:ext cx="2837777" cy="457200"/>
          </a:xfrm>
          <a:prstGeom prst="rect">
            <a:avLst/>
          </a:prstGeom>
        </p:spPr>
        <p:txBody>
          <a:bodyPr anchor="ctr"/>
          <a:lstStyle>
            <a:lvl1pPr algn="r" eaLnBrk="1" fontAlgn="auto" latinLnBrk="0" hangingPunct="1">
              <a:spcBef>
                <a:spcPts val="0"/>
              </a:spcBef>
              <a:spcAft>
                <a:spcPts val="0"/>
              </a:spcAft>
              <a:defRPr kumimoji="0" sz="1000">
                <a:solidFill>
                  <a:srgbClr val="314D36"/>
                </a:solidFill>
                <a:latin typeface="+mn-lt"/>
                <a:cs typeface="+mn-cs"/>
              </a:defRPr>
            </a:lvl1pPr>
          </a:lstStyle>
          <a:p>
            <a:pPr algn="l" defTabSz="457200" rtl="0">
              <a:defRPr/>
            </a:pPr>
            <a:fld id="{A0FCC64F-F471-4F0A-8DB2-9B606723AF6F}" type="slidenum">
              <a:rPr lang="en-US" sz="1000" kern="1200" smtClean="0">
                <a:solidFill>
                  <a:prstClr val="black"/>
                </a:solidFill>
                <a:ea typeface="ＭＳ Ｐゴシック" charset="-128"/>
              </a:rPr>
              <a:pPr algn="l" defTabSz="457200" rtl="0">
                <a:defRPr/>
              </a:pPr>
              <a:t>‹#›</a:t>
            </a:fld>
            <a:endParaRPr lang="en-US" sz="1000" kern="1200" dirty="0">
              <a:solidFill>
                <a:prstClr val="black"/>
              </a:solidFill>
              <a:ea typeface="ＭＳ Ｐゴシック" charset="-128"/>
            </a:endParaRPr>
          </a:p>
        </p:txBody>
      </p:sp>
      <p:sp>
        <p:nvSpPr>
          <p:cNvPr id="9" name="Text Placeholder 4"/>
          <p:cNvSpPr>
            <a:spLocks noGrp="1"/>
          </p:cNvSpPr>
          <p:nvPr>
            <p:ph type="body" sz="quarter" idx="12"/>
          </p:nvPr>
        </p:nvSpPr>
        <p:spPr>
          <a:xfrm>
            <a:off x="4871720" y="6513616"/>
            <a:ext cx="2435860" cy="228600"/>
          </a:xfrm>
          <a:prstGeom prst="rect">
            <a:avLst/>
          </a:prstGeom>
        </p:spPr>
        <p:txBody>
          <a:bodyPr/>
          <a:lstStyle>
            <a:lvl1pPr marL="0" indent="0" algn="ctr">
              <a:buNone/>
              <a:defRPr sz="1000">
                <a:solidFill>
                  <a:schemeClr val="bg2">
                    <a:lumMod val="10000"/>
                  </a:schemeClr>
                </a:solidFill>
                <a:latin typeface="Gill Sans MT" panose="020B0502020104020203" pitchFamily="34" charset="0"/>
              </a:defRPr>
            </a:lvl1pPr>
          </a:lstStyle>
          <a:p>
            <a:pPr lvl="0"/>
            <a:r>
              <a:rPr lang="en-US" dirty="0"/>
              <a:t>Click to edit Master text styles</a:t>
            </a:r>
          </a:p>
        </p:txBody>
      </p:sp>
      <p:sp>
        <p:nvSpPr>
          <p:cNvPr id="10" name="Text Placeholder 17"/>
          <p:cNvSpPr>
            <a:spLocks noGrp="1"/>
          </p:cNvSpPr>
          <p:nvPr>
            <p:ph type="body" sz="quarter" idx="17"/>
          </p:nvPr>
        </p:nvSpPr>
        <p:spPr>
          <a:xfrm>
            <a:off x="389738" y="6173788"/>
            <a:ext cx="11278032" cy="228600"/>
          </a:xfrm>
          <a:prstGeom prst="rect">
            <a:avLst/>
          </a:prstGeom>
        </p:spPr>
        <p:txBody>
          <a:bodyPr anchor="ctr"/>
          <a:lstStyle>
            <a:lvl1pPr marL="0" indent="0">
              <a:buClr>
                <a:srgbClr val="006837"/>
              </a:buClr>
              <a:buFont typeface="Wingdings" panose="05000000000000000000" pitchFamily="2" charset="2"/>
              <a:buNone/>
              <a:defRPr sz="1000">
                <a:solidFill>
                  <a:schemeClr val="bg2">
                    <a:lumMod val="10000"/>
                  </a:schemeClr>
                </a:solidFill>
                <a:latin typeface="Gill Sans MT" panose="020B0502020104020203" pitchFamily="34" charset="0"/>
              </a:defRPr>
            </a:lvl1pPr>
            <a:lvl2pPr marL="227013" indent="0">
              <a:buClr>
                <a:srgbClr val="006837"/>
              </a:buClr>
              <a:buNone/>
              <a:defRPr sz="1200">
                <a:solidFill>
                  <a:schemeClr val="bg2">
                    <a:lumMod val="10000"/>
                  </a:schemeClr>
                </a:solidFill>
                <a:latin typeface="Gill Sans MT" panose="020B0502020104020203" pitchFamily="34" charset="0"/>
              </a:defRPr>
            </a:lvl2pPr>
            <a:lvl3pPr>
              <a:defRPr sz="1200">
                <a:solidFill>
                  <a:schemeClr val="bg2">
                    <a:lumMod val="10000"/>
                  </a:schemeClr>
                </a:solidFill>
                <a:latin typeface="Gill Sans MT" panose="020B0502020104020203" pitchFamily="34" charset="0"/>
              </a:defRPr>
            </a:lvl3pPr>
            <a:lvl4pPr>
              <a:defRPr sz="1200">
                <a:solidFill>
                  <a:schemeClr val="bg2">
                    <a:lumMod val="10000"/>
                  </a:schemeClr>
                </a:solidFill>
                <a:latin typeface="Gill Sans MT" panose="020B0502020104020203" pitchFamily="34" charset="0"/>
              </a:defRPr>
            </a:lvl4pPr>
            <a:lvl5pPr>
              <a:defRPr sz="1200">
                <a:solidFill>
                  <a:schemeClr val="bg2">
                    <a:lumMod val="10000"/>
                  </a:schemeClr>
                </a:solidFill>
                <a:latin typeface="Gill Sans MT" panose="020B0502020104020203" pitchFamily="34" charset="0"/>
              </a:defRPr>
            </a:lvl5pPr>
          </a:lstStyle>
          <a:p>
            <a:pPr lvl="0"/>
            <a:r>
              <a:rPr lang="en-US" dirty="0"/>
              <a:t>Click to edit Master text styles</a:t>
            </a:r>
          </a:p>
        </p:txBody>
      </p:sp>
      <p:cxnSp>
        <p:nvCxnSpPr>
          <p:cNvPr id="11" name="Straight Connector 10"/>
          <p:cNvCxnSpPr/>
          <p:nvPr userDrawn="1"/>
        </p:nvCxnSpPr>
        <p:spPr>
          <a:xfrm>
            <a:off x="0" y="6402388"/>
            <a:ext cx="12179300" cy="1588"/>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pic>
        <p:nvPicPr>
          <p:cNvPr id="13" name="Picture 7" descr="C:\Users\nanastasiades\Dropbox\LLOBE\Projects\2015\LyricPharma\Website\Images\Lyric Logo v2.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1302390" y="6482050"/>
            <a:ext cx="365379" cy="297374"/>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Text Placeholder 17"/>
          <p:cNvSpPr>
            <a:spLocks noGrp="1"/>
          </p:cNvSpPr>
          <p:nvPr>
            <p:ph type="body" sz="quarter" idx="15"/>
          </p:nvPr>
        </p:nvSpPr>
        <p:spPr>
          <a:xfrm>
            <a:off x="389738" y="1176528"/>
            <a:ext cx="11278032" cy="4938713"/>
          </a:xfrm>
          <a:prstGeom prst="rect">
            <a:avLst/>
          </a:prstGeom>
        </p:spPr>
        <p:txBody>
          <a:bodyPr/>
          <a:lstStyle>
            <a:lvl1pPr marL="227013" indent="-227013">
              <a:spcBef>
                <a:spcPts val="0"/>
              </a:spcBef>
              <a:spcAft>
                <a:spcPts val="600"/>
              </a:spcAft>
              <a:buClr>
                <a:srgbClr val="A9001F"/>
              </a:buClr>
              <a:buFont typeface="Wingdings" panose="05000000000000000000" pitchFamily="2" charset="2"/>
              <a:buChar char="§"/>
              <a:defRPr sz="1800">
                <a:solidFill>
                  <a:schemeClr val="bg2">
                    <a:lumMod val="10000"/>
                  </a:schemeClr>
                </a:solidFill>
                <a:latin typeface="Gill Sans MT" panose="020B0502020104020203" pitchFamily="34" charset="0"/>
              </a:defRPr>
            </a:lvl1pPr>
            <a:lvl2pPr marL="461963" indent="-234950">
              <a:spcBef>
                <a:spcPts val="0"/>
              </a:spcBef>
              <a:spcAft>
                <a:spcPts val="600"/>
              </a:spcAft>
              <a:buClr>
                <a:srgbClr val="A9001F"/>
              </a:buClr>
              <a:defRPr sz="1400">
                <a:solidFill>
                  <a:schemeClr val="bg2">
                    <a:lumMod val="10000"/>
                  </a:schemeClr>
                </a:solidFill>
                <a:latin typeface="Gill Sans MT" panose="020B0502020104020203" pitchFamily="34" charset="0"/>
              </a:defRPr>
            </a:lvl2pPr>
            <a:lvl3pPr marL="688975" indent="-231775">
              <a:spcBef>
                <a:spcPts val="0"/>
              </a:spcBef>
              <a:spcAft>
                <a:spcPts val="600"/>
              </a:spcAft>
              <a:buClr>
                <a:srgbClr val="A9001F"/>
              </a:buClr>
              <a:buFont typeface="Wingdings 2" pitchFamily="18" charset="2"/>
              <a:buChar char="®"/>
              <a:defRPr sz="1200">
                <a:solidFill>
                  <a:schemeClr val="bg2">
                    <a:lumMod val="10000"/>
                  </a:schemeClr>
                </a:solidFill>
                <a:latin typeface="Gill Sans MT" panose="020B0502020104020203" pitchFamily="34" charset="0"/>
              </a:defRPr>
            </a:lvl3pPr>
            <a:lvl4pPr>
              <a:defRPr sz="1200">
                <a:solidFill>
                  <a:schemeClr val="bg2">
                    <a:lumMod val="10000"/>
                  </a:schemeClr>
                </a:solidFill>
                <a:latin typeface="Gill Sans MT" panose="020B0502020104020203" pitchFamily="34" charset="0"/>
              </a:defRPr>
            </a:lvl4pPr>
            <a:lvl5pPr>
              <a:defRPr sz="1200">
                <a:solidFill>
                  <a:schemeClr val="bg2">
                    <a:lumMod val="10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12998030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5" name="Title 1"/>
          <p:cNvSpPr>
            <a:spLocks noGrp="1"/>
          </p:cNvSpPr>
          <p:nvPr>
            <p:ph type="title"/>
          </p:nvPr>
        </p:nvSpPr>
        <p:spPr>
          <a:xfrm>
            <a:off x="389738" y="-1"/>
            <a:ext cx="11428243" cy="731520"/>
          </a:xfrm>
          <a:prstGeom prst="rect">
            <a:avLst/>
          </a:prstGeom>
        </p:spPr>
        <p:txBody>
          <a:bodyPr anchor="ctr"/>
          <a:lstStyle>
            <a:lvl1pPr algn="l">
              <a:defRPr sz="2400" b="0">
                <a:solidFill>
                  <a:schemeClr val="accent1">
                    <a:lumMod val="10000"/>
                  </a:schemeClr>
                </a:solidFill>
                <a:latin typeface="Gill Sans MT" panose="020B0502020104020203" pitchFamily="34" charset="0"/>
              </a:defRPr>
            </a:lvl1pPr>
          </a:lstStyle>
          <a:p>
            <a:r>
              <a:rPr lang="en-US" dirty="0"/>
              <a:t>Click to edit Master title style</a:t>
            </a:r>
          </a:p>
        </p:txBody>
      </p:sp>
      <p:sp>
        <p:nvSpPr>
          <p:cNvPr id="6" name="Rectangle 6"/>
          <p:cNvSpPr txBox="1">
            <a:spLocks/>
          </p:cNvSpPr>
          <p:nvPr userDrawn="1"/>
        </p:nvSpPr>
        <p:spPr>
          <a:xfrm>
            <a:off x="405977" y="6400800"/>
            <a:ext cx="2837777" cy="457200"/>
          </a:xfrm>
          <a:prstGeom prst="rect">
            <a:avLst/>
          </a:prstGeom>
        </p:spPr>
        <p:txBody>
          <a:bodyPr anchor="ctr"/>
          <a:lstStyle>
            <a:lvl1pPr algn="r" eaLnBrk="1" fontAlgn="auto" latinLnBrk="0" hangingPunct="1">
              <a:spcBef>
                <a:spcPts val="0"/>
              </a:spcBef>
              <a:spcAft>
                <a:spcPts val="0"/>
              </a:spcAft>
              <a:defRPr kumimoji="0" sz="1000">
                <a:solidFill>
                  <a:srgbClr val="314D36"/>
                </a:solidFill>
                <a:latin typeface="+mn-lt"/>
                <a:cs typeface="+mn-cs"/>
              </a:defRPr>
            </a:lvl1pPr>
          </a:lstStyle>
          <a:p>
            <a:pPr algn="l" defTabSz="457200" rtl="0">
              <a:defRPr/>
            </a:pPr>
            <a:fld id="{A0FCC64F-F471-4F0A-8DB2-9B606723AF6F}" type="slidenum">
              <a:rPr lang="en-US" sz="1000" kern="1200" smtClean="0">
                <a:solidFill>
                  <a:prstClr val="black"/>
                </a:solidFill>
                <a:ea typeface="ＭＳ Ｐゴシック" charset="-128"/>
              </a:rPr>
              <a:pPr algn="l" defTabSz="457200" rtl="0">
                <a:defRPr/>
              </a:pPr>
              <a:t>‹#›</a:t>
            </a:fld>
            <a:endParaRPr lang="en-US" sz="1000" kern="1200" dirty="0">
              <a:solidFill>
                <a:prstClr val="black"/>
              </a:solidFill>
              <a:ea typeface="ＭＳ Ｐゴシック" charset="-128"/>
            </a:endParaRPr>
          </a:p>
        </p:txBody>
      </p:sp>
      <p:sp>
        <p:nvSpPr>
          <p:cNvPr id="7" name="Text Placeholder 4"/>
          <p:cNvSpPr>
            <a:spLocks noGrp="1"/>
          </p:cNvSpPr>
          <p:nvPr>
            <p:ph type="body" sz="quarter" idx="12"/>
          </p:nvPr>
        </p:nvSpPr>
        <p:spPr>
          <a:xfrm>
            <a:off x="4871720" y="6513616"/>
            <a:ext cx="2435860" cy="228600"/>
          </a:xfrm>
          <a:prstGeom prst="rect">
            <a:avLst/>
          </a:prstGeom>
        </p:spPr>
        <p:txBody>
          <a:bodyPr/>
          <a:lstStyle>
            <a:lvl1pPr marL="0" indent="0" algn="ctr">
              <a:buNone/>
              <a:defRPr sz="1000">
                <a:solidFill>
                  <a:schemeClr val="bg2">
                    <a:lumMod val="10000"/>
                  </a:schemeClr>
                </a:solidFill>
                <a:latin typeface="Gill Sans MT" panose="020B0502020104020203" pitchFamily="34" charset="0"/>
              </a:defRPr>
            </a:lvl1pPr>
          </a:lstStyle>
          <a:p>
            <a:pPr lvl="0"/>
            <a:r>
              <a:rPr lang="en-US" dirty="0"/>
              <a:t>Click to edit Master text styles</a:t>
            </a:r>
          </a:p>
        </p:txBody>
      </p:sp>
      <p:sp>
        <p:nvSpPr>
          <p:cNvPr id="8" name="Text Placeholder 17"/>
          <p:cNvSpPr>
            <a:spLocks noGrp="1"/>
          </p:cNvSpPr>
          <p:nvPr>
            <p:ph type="body" sz="quarter" idx="17"/>
          </p:nvPr>
        </p:nvSpPr>
        <p:spPr>
          <a:xfrm>
            <a:off x="389738" y="6173788"/>
            <a:ext cx="11278032" cy="228600"/>
          </a:xfrm>
          <a:prstGeom prst="rect">
            <a:avLst/>
          </a:prstGeom>
        </p:spPr>
        <p:txBody>
          <a:bodyPr anchor="ctr"/>
          <a:lstStyle>
            <a:lvl1pPr marL="0" indent="0">
              <a:buClr>
                <a:srgbClr val="006837"/>
              </a:buClr>
              <a:buFont typeface="Wingdings" panose="05000000000000000000" pitchFamily="2" charset="2"/>
              <a:buNone/>
              <a:defRPr sz="1000">
                <a:solidFill>
                  <a:schemeClr val="bg2">
                    <a:lumMod val="10000"/>
                  </a:schemeClr>
                </a:solidFill>
                <a:latin typeface="Gill Sans MT" panose="020B0502020104020203" pitchFamily="34" charset="0"/>
              </a:defRPr>
            </a:lvl1pPr>
            <a:lvl2pPr marL="227013" indent="0">
              <a:buClr>
                <a:srgbClr val="006837"/>
              </a:buClr>
              <a:buNone/>
              <a:defRPr sz="1200">
                <a:solidFill>
                  <a:schemeClr val="bg2">
                    <a:lumMod val="10000"/>
                  </a:schemeClr>
                </a:solidFill>
                <a:latin typeface="Gill Sans MT" panose="020B0502020104020203" pitchFamily="34" charset="0"/>
              </a:defRPr>
            </a:lvl2pPr>
            <a:lvl3pPr>
              <a:defRPr sz="1200">
                <a:solidFill>
                  <a:schemeClr val="bg2">
                    <a:lumMod val="10000"/>
                  </a:schemeClr>
                </a:solidFill>
                <a:latin typeface="Gill Sans MT" panose="020B0502020104020203" pitchFamily="34" charset="0"/>
              </a:defRPr>
            </a:lvl3pPr>
            <a:lvl4pPr>
              <a:defRPr sz="1200">
                <a:solidFill>
                  <a:schemeClr val="bg2">
                    <a:lumMod val="10000"/>
                  </a:schemeClr>
                </a:solidFill>
                <a:latin typeface="Gill Sans MT" panose="020B0502020104020203" pitchFamily="34" charset="0"/>
              </a:defRPr>
            </a:lvl4pPr>
            <a:lvl5pPr>
              <a:defRPr sz="1200">
                <a:solidFill>
                  <a:schemeClr val="bg2">
                    <a:lumMod val="10000"/>
                  </a:schemeClr>
                </a:solidFill>
                <a:latin typeface="Gill Sans MT" panose="020B0502020104020203" pitchFamily="34" charset="0"/>
              </a:defRPr>
            </a:lvl5pPr>
          </a:lstStyle>
          <a:p>
            <a:pPr lvl="0"/>
            <a:r>
              <a:rPr lang="en-US" dirty="0"/>
              <a:t>Click to edit Master text styles</a:t>
            </a:r>
          </a:p>
        </p:txBody>
      </p:sp>
      <p:cxnSp>
        <p:nvCxnSpPr>
          <p:cNvPr id="10" name="Straight Connector 9"/>
          <p:cNvCxnSpPr/>
          <p:nvPr userDrawn="1"/>
        </p:nvCxnSpPr>
        <p:spPr>
          <a:xfrm>
            <a:off x="0" y="6402388"/>
            <a:ext cx="12179300" cy="1588"/>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pic>
        <p:nvPicPr>
          <p:cNvPr id="1027" name="Picture 3"/>
          <p:cNvPicPr>
            <a:picLocks noChangeAspect="1" noChangeArrowheads="1"/>
          </p:cNvPicPr>
          <p:nvPr userDrawn="1"/>
        </p:nvPicPr>
        <p:blipFill>
          <a:blip r:embed="rId2" cstate="print"/>
          <a:srcRect t="56776"/>
          <a:stretch>
            <a:fillRect/>
          </a:stretch>
        </p:blipFill>
        <p:spPr bwMode="auto">
          <a:xfrm>
            <a:off x="0" y="642135"/>
            <a:ext cx="11935714" cy="89384"/>
          </a:xfrm>
          <a:prstGeom prst="rect">
            <a:avLst/>
          </a:prstGeom>
          <a:noFill/>
          <a:ln w="9525">
            <a:noFill/>
            <a:miter lim="800000"/>
            <a:headEnd/>
            <a:tailEnd/>
          </a:ln>
          <a:effectLst/>
        </p:spPr>
      </p:pic>
      <p:cxnSp>
        <p:nvCxnSpPr>
          <p:cNvPr id="13" name="Straight Connector 12"/>
          <p:cNvCxnSpPr/>
          <p:nvPr userDrawn="1"/>
        </p:nvCxnSpPr>
        <p:spPr>
          <a:xfrm>
            <a:off x="0" y="729931"/>
            <a:ext cx="11935714" cy="1588"/>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pic>
        <p:nvPicPr>
          <p:cNvPr id="14" name="Picture 7" descr="C:\Users\nanastasiades\Dropbox\LLOBE\Projects\2015\LyricPharma\Website\Images\Lyric Logo v2.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1302390" y="6482050"/>
            <a:ext cx="365379" cy="297374"/>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Text Placeholder 17"/>
          <p:cNvSpPr>
            <a:spLocks noGrp="1"/>
          </p:cNvSpPr>
          <p:nvPr>
            <p:ph type="body" sz="quarter" idx="15"/>
          </p:nvPr>
        </p:nvSpPr>
        <p:spPr>
          <a:xfrm>
            <a:off x="389738" y="1176528"/>
            <a:ext cx="11278032" cy="4938713"/>
          </a:xfrm>
          <a:prstGeom prst="rect">
            <a:avLst/>
          </a:prstGeom>
        </p:spPr>
        <p:txBody>
          <a:bodyPr/>
          <a:lstStyle>
            <a:lvl1pPr marL="227013" indent="-227013">
              <a:spcBef>
                <a:spcPts val="0"/>
              </a:spcBef>
              <a:spcAft>
                <a:spcPts val="600"/>
              </a:spcAft>
              <a:buClr>
                <a:srgbClr val="A9001F"/>
              </a:buClr>
              <a:buFont typeface="Wingdings" panose="05000000000000000000" pitchFamily="2" charset="2"/>
              <a:buChar char="§"/>
              <a:defRPr sz="1800">
                <a:solidFill>
                  <a:schemeClr val="bg2">
                    <a:lumMod val="10000"/>
                  </a:schemeClr>
                </a:solidFill>
                <a:latin typeface="Gill Sans MT" panose="020B0502020104020203" pitchFamily="34" charset="0"/>
              </a:defRPr>
            </a:lvl1pPr>
            <a:lvl2pPr marL="461963" indent="-234950">
              <a:spcBef>
                <a:spcPts val="0"/>
              </a:spcBef>
              <a:spcAft>
                <a:spcPts val="600"/>
              </a:spcAft>
              <a:buClr>
                <a:srgbClr val="A9001F"/>
              </a:buClr>
              <a:defRPr sz="1400">
                <a:solidFill>
                  <a:schemeClr val="bg2">
                    <a:lumMod val="10000"/>
                  </a:schemeClr>
                </a:solidFill>
                <a:latin typeface="Gill Sans MT" panose="020B0502020104020203" pitchFamily="34" charset="0"/>
              </a:defRPr>
            </a:lvl2pPr>
            <a:lvl3pPr marL="688975" indent="-231775">
              <a:spcBef>
                <a:spcPts val="0"/>
              </a:spcBef>
              <a:spcAft>
                <a:spcPts val="600"/>
              </a:spcAft>
              <a:buClr>
                <a:srgbClr val="A9001F"/>
              </a:buClr>
              <a:buFont typeface="Wingdings 2" pitchFamily="18" charset="2"/>
              <a:buChar char="®"/>
              <a:defRPr sz="1200">
                <a:solidFill>
                  <a:schemeClr val="bg2">
                    <a:lumMod val="10000"/>
                  </a:schemeClr>
                </a:solidFill>
                <a:latin typeface="Gill Sans MT" panose="020B0502020104020203" pitchFamily="34" charset="0"/>
              </a:defRPr>
            </a:lvl3pPr>
            <a:lvl4pPr>
              <a:defRPr sz="1200">
                <a:solidFill>
                  <a:schemeClr val="bg2">
                    <a:lumMod val="10000"/>
                  </a:schemeClr>
                </a:solidFill>
                <a:latin typeface="Gill Sans MT" panose="020B0502020104020203" pitchFamily="34" charset="0"/>
              </a:defRPr>
            </a:lvl4pPr>
            <a:lvl5pPr>
              <a:defRPr sz="1200">
                <a:solidFill>
                  <a:schemeClr val="bg2">
                    <a:lumMod val="10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20378672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ection Header - 3">
    <p:spTree>
      <p:nvGrpSpPr>
        <p:cNvPr id="1" name=""/>
        <p:cNvGrpSpPr/>
        <p:nvPr/>
      </p:nvGrpSpPr>
      <p:grpSpPr>
        <a:xfrm>
          <a:off x="0" y="0"/>
          <a:ext cx="0" cy="0"/>
          <a:chOff x="0" y="0"/>
          <a:chExt cx="0" cy="0"/>
        </a:xfrm>
      </p:grpSpPr>
      <p:sp>
        <p:nvSpPr>
          <p:cNvPr id="5" name="Rectangle 4"/>
          <p:cNvSpPr/>
          <p:nvPr/>
        </p:nvSpPr>
        <p:spPr>
          <a:xfrm>
            <a:off x="0" y="3601311"/>
            <a:ext cx="121793" cy="731520"/>
          </a:xfrm>
          <a:prstGeom prst="rect">
            <a:avLst/>
          </a:prstGeom>
          <a:solidFill>
            <a:srgbClr val="A900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rtl="0"/>
            <a:r>
              <a:rPr lang="en-US" kern="1200" dirty="0">
                <a:solidFill>
                  <a:prstClr val="white"/>
                </a:solidFill>
              </a:rPr>
              <a:t> </a:t>
            </a:r>
          </a:p>
        </p:txBody>
      </p:sp>
      <p:cxnSp>
        <p:nvCxnSpPr>
          <p:cNvPr id="6" name="Straight Connector 5"/>
          <p:cNvCxnSpPr/>
          <p:nvPr/>
        </p:nvCxnSpPr>
        <p:spPr>
          <a:xfrm>
            <a:off x="0" y="4331243"/>
            <a:ext cx="7185787" cy="1588"/>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8" name="Rectangle 6"/>
          <p:cNvSpPr txBox="1">
            <a:spLocks/>
          </p:cNvSpPr>
          <p:nvPr/>
        </p:nvSpPr>
        <p:spPr>
          <a:xfrm>
            <a:off x="405977" y="6400800"/>
            <a:ext cx="2837777" cy="457200"/>
          </a:xfrm>
          <a:prstGeom prst="rect">
            <a:avLst/>
          </a:prstGeom>
        </p:spPr>
        <p:txBody>
          <a:bodyPr anchor="ctr"/>
          <a:lstStyle>
            <a:lvl1pPr algn="r" eaLnBrk="1" fontAlgn="auto" latinLnBrk="0" hangingPunct="1">
              <a:spcBef>
                <a:spcPts val="0"/>
              </a:spcBef>
              <a:spcAft>
                <a:spcPts val="0"/>
              </a:spcAft>
              <a:defRPr kumimoji="0" sz="1000">
                <a:solidFill>
                  <a:srgbClr val="314D36"/>
                </a:solidFill>
                <a:latin typeface="+mn-lt"/>
                <a:cs typeface="+mn-cs"/>
              </a:defRPr>
            </a:lvl1pPr>
          </a:lstStyle>
          <a:p>
            <a:pPr algn="l" defTabSz="457200" rtl="0">
              <a:defRPr/>
            </a:pPr>
            <a:fld id="{A0FCC64F-F471-4F0A-8DB2-9B606723AF6F}" type="slidenum">
              <a:rPr lang="en-US" sz="1000" kern="1200" smtClean="0">
                <a:solidFill>
                  <a:prstClr val="black"/>
                </a:solidFill>
                <a:ea typeface="ＭＳ Ｐゴシック" charset="-128"/>
              </a:rPr>
              <a:pPr algn="l" defTabSz="457200" rtl="0">
                <a:defRPr/>
              </a:pPr>
              <a:t>‹#›</a:t>
            </a:fld>
            <a:endParaRPr lang="en-US" sz="1000" kern="1200" dirty="0">
              <a:solidFill>
                <a:prstClr val="black"/>
              </a:solidFill>
              <a:ea typeface="ＭＳ Ｐゴシック" charset="-128"/>
            </a:endParaRPr>
          </a:p>
        </p:txBody>
      </p:sp>
      <p:sp>
        <p:nvSpPr>
          <p:cNvPr id="10" name="Text Placeholder 5"/>
          <p:cNvSpPr>
            <a:spLocks noGrp="1"/>
          </p:cNvSpPr>
          <p:nvPr>
            <p:ph type="body" sz="quarter" idx="10"/>
          </p:nvPr>
        </p:nvSpPr>
        <p:spPr>
          <a:xfrm>
            <a:off x="121793" y="3601311"/>
            <a:ext cx="7063994" cy="731520"/>
          </a:xfrm>
          <a:prstGeom prst="rect">
            <a:avLst/>
          </a:prstGeom>
        </p:spPr>
        <p:txBody>
          <a:bodyPr anchor="ctr"/>
          <a:lstStyle>
            <a:lvl1pPr marL="0" indent="0" algn="r">
              <a:buNone/>
              <a:defRPr sz="2400">
                <a:solidFill>
                  <a:schemeClr val="accent1">
                    <a:lumMod val="10000"/>
                  </a:schemeClr>
                </a:solidFill>
                <a:latin typeface="Gill Sans MT" panose="020B0502020104020203" pitchFamily="34" charset="0"/>
              </a:defRPr>
            </a:lvl1pPr>
            <a:lvl2pPr>
              <a:defRPr sz="2000">
                <a:solidFill>
                  <a:schemeClr val="accent1">
                    <a:lumMod val="10000"/>
                  </a:schemeClr>
                </a:solidFill>
                <a:latin typeface="Gill Sans MT" panose="020B0502020104020203" pitchFamily="34" charset="0"/>
              </a:defRPr>
            </a:lvl2pPr>
            <a:lvl3pPr>
              <a:defRPr sz="2000">
                <a:solidFill>
                  <a:schemeClr val="accent1">
                    <a:lumMod val="10000"/>
                  </a:schemeClr>
                </a:solidFill>
                <a:latin typeface="Gill Sans MT" panose="020B0502020104020203" pitchFamily="34" charset="0"/>
              </a:defRPr>
            </a:lvl3pPr>
            <a:lvl4pPr>
              <a:defRPr sz="2000">
                <a:solidFill>
                  <a:schemeClr val="accent1">
                    <a:lumMod val="10000"/>
                  </a:schemeClr>
                </a:solidFill>
                <a:latin typeface="Gill Sans MT" panose="020B0502020104020203" pitchFamily="34" charset="0"/>
              </a:defRPr>
            </a:lvl4pPr>
            <a:lvl5pPr>
              <a:defRPr sz="2000">
                <a:solidFill>
                  <a:schemeClr val="accent1">
                    <a:lumMod val="10000"/>
                  </a:schemeClr>
                </a:solidFill>
                <a:latin typeface="Gill Sans MT" panose="020B0502020104020203" pitchFamily="34" charset="0"/>
              </a:defRPr>
            </a:lvl5pPr>
          </a:lstStyle>
          <a:p>
            <a:pPr lvl="0"/>
            <a:r>
              <a:rPr lang="en-US" dirty="0"/>
              <a:t>Click to edit Master text styles</a:t>
            </a:r>
          </a:p>
        </p:txBody>
      </p:sp>
      <p:sp>
        <p:nvSpPr>
          <p:cNvPr id="11" name="Text Placeholder 18"/>
          <p:cNvSpPr>
            <a:spLocks noGrp="1"/>
          </p:cNvSpPr>
          <p:nvPr>
            <p:ph type="body" sz="quarter" idx="12" hasCustomPrompt="1"/>
          </p:nvPr>
        </p:nvSpPr>
        <p:spPr>
          <a:xfrm>
            <a:off x="9499854" y="181292"/>
            <a:ext cx="2435860" cy="228600"/>
          </a:xfrm>
          <a:prstGeom prst="rect">
            <a:avLst/>
          </a:prstGeom>
        </p:spPr>
        <p:txBody>
          <a:bodyPr/>
          <a:lstStyle>
            <a:lvl1pPr marL="0" indent="0" algn="r">
              <a:buNone/>
              <a:defRPr sz="1000">
                <a:solidFill>
                  <a:schemeClr val="bg2">
                    <a:lumMod val="10000"/>
                  </a:schemeClr>
                </a:solidFill>
                <a:latin typeface="Gill Sans MT" panose="020B0502020104020203" pitchFamily="34" charset="0"/>
              </a:defRPr>
            </a:lvl1pPr>
            <a:lvl2pPr>
              <a:defRPr sz="800">
                <a:solidFill>
                  <a:schemeClr val="bg2">
                    <a:lumMod val="10000"/>
                  </a:schemeClr>
                </a:solidFill>
                <a:latin typeface="Gill Sans MT" panose="020B0502020104020203" pitchFamily="34" charset="0"/>
              </a:defRPr>
            </a:lvl2pPr>
            <a:lvl3pPr>
              <a:defRPr sz="800">
                <a:solidFill>
                  <a:schemeClr val="bg2">
                    <a:lumMod val="10000"/>
                  </a:schemeClr>
                </a:solidFill>
                <a:latin typeface="Gill Sans MT" panose="020B0502020104020203" pitchFamily="34" charset="0"/>
              </a:defRPr>
            </a:lvl3pPr>
            <a:lvl4pPr>
              <a:defRPr sz="800">
                <a:solidFill>
                  <a:schemeClr val="bg2">
                    <a:lumMod val="10000"/>
                  </a:schemeClr>
                </a:solidFill>
                <a:latin typeface="Gill Sans MT" panose="020B0502020104020203" pitchFamily="34" charset="0"/>
              </a:defRPr>
            </a:lvl4pPr>
            <a:lvl5pPr>
              <a:defRPr sz="800">
                <a:solidFill>
                  <a:schemeClr val="bg2">
                    <a:lumMod val="10000"/>
                  </a:schemeClr>
                </a:solidFill>
                <a:latin typeface="Gill Sans MT" panose="020B0502020104020203" pitchFamily="34" charset="0"/>
              </a:defRPr>
            </a:lvl5pPr>
          </a:lstStyle>
          <a:p>
            <a:pPr lvl="0"/>
            <a:r>
              <a:rPr lang="en-US" dirty="0"/>
              <a:t>CLICK TO EDIT TEXT STYLES</a:t>
            </a:r>
          </a:p>
        </p:txBody>
      </p:sp>
      <p:pic>
        <p:nvPicPr>
          <p:cNvPr id="12" name="Picture 11" descr="Screen shot 2015-03-16 at 6.26.20 PM.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33876" t="50320" r="12323" b="2274"/>
          <a:stretch/>
        </p:blipFill>
        <p:spPr>
          <a:xfrm>
            <a:off x="7443806" y="3601311"/>
            <a:ext cx="4598647" cy="731520"/>
          </a:xfrm>
          <a:prstGeom prst="rect">
            <a:avLst/>
          </a:prstGeom>
        </p:spPr>
      </p:pic>
    </p:spTree>
    <p:extLst>
      <p:ext uri="{BB962C8B-B14F-4D97-AF65-F5344CB8AC3E}">
        <p14:creationId xmlns:p14="http://schemas.microsoft.com/office/powerpoint/2010/main" val="2182642473"/>
      </p:ext>
    </p:extLst>
  </p:cSld>
  <p:clrMapOvr>
    <a:masterClrMapping/>
  </p:clrMapOvr>
  <p:extLst mod="1">
    <p:ext uri="{DCECCB84-F9BA-43D5-87BE-67443E8EF086}">
      <p15:sldGuideLst xmlns:p15="http://schemas.microsoft.com/office/powerpoint/2012/main">
        <p15:guide id="1" orient="horz" pos="3984">
          <p15:clr>
            <a:srgbClr val="FBAE40"/>
          </p15:clr>
        </p15:guide>
        <p15:guide id="2" pos="288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ection Header - 4">
    <p:spTree>
      <p:nvGrpSpPr>
        <p:cNvPr id="1" name=""/>
        <p:cNvGrpSpPr/>
        <p:nvPr/>
      </p:nvGrpSpPr>
      <p:grpSpPr>
        <a:xfrm>
          <a:off x="0" y="0"/>
          <a:ext cx="0" cy="0"/>
          <a:chOff x="0" y="0"/>
          <a:chExt cx="0" cy="0"/>
        </a:xfrm>
      </p:grpSpPr>
      <p:sp>
        <p:nvSpPr>
          <p:cNvPr id="5" name="Rectangle 4"/>
          <p:cNvSpPr/>
          <p:nvPr/>
        </p:nvSpPr>
        <p:spPr>
          <a:xfrm>
            <a:off x="0" y="3601311"/>
            <a:ext cx="121793" cy="731520"/>
          </a:xfrm>
          <a:prstGeom prst="rect">
            <a:avLst/>
          </a:prstGeom>
          <a:solidFill>
            <a:srgbClr val="A900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rtl="0"/>
            <a:r>
              <a:rPr lang="en-US" kern="1200" dirty="0">
                <a:solidFill>
                  <a:prstClr val="white"/>
                </a:solidFill>
              </a:rPr>
              <a:t> </a:t>
            </a:r>
          </a:p>
        </p:txBody>
      </p:sp>
      <p:cxnSp>
        <p:nvCxnSpPr>
          <p:cNvPr id="6" name="Straight Connector 5"/>
          <p:cNvCxnSpPr/>
          <p:nvPr/>
        </p:nvCxnSpPr>
        <p:spPr>
          <a:xfrm>
            <a:off x="0" y="4331243"/>
            <a:ext cx="7185787" cy="1588"/>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8" name="Rectangle 6"/>
          <p:cNvSpPr txBox="1">
            <a:spLocks/>
          </p:cNvSpPr>
          <p:nvPr/>
        </p:nvSpPr>
        <p:spPr>
          <a:xfrm>
            <a:off x="405977" y="6400800"/>
            <a:ext cx="2837777" cy="457200"/>
          </a:xfrm>
          <a:prstGeom prst="rect">
            <a:avLst/>
          </a:prstGeom>
        </p:spPr>
        <p:txBody>
          <a:bodyPr anchor="ctr"/>
          <a:lstStyle>
            <a:lvl1pPr algn="r" eaLnBrk="1" fontAlgn="auto" latinLnBrk="0" hangingPunct="1">
              <a:spcBef>
                <a:spcPts val="0"/>
              </a:spcBef>
              <a:spcAft>
                <a:spcPts val="0"/>
              </a:spcAft>
              <a:defRPr kumimoji="0" sz="1000">
                <a:solidFill>
                  <a:srgbClr val="314D36"/>
                </a:solidFill>
                <a:latin typeface="+mn-lt"/>
                <a:cs typeface="+mn-cs"/>
              </a:defRPr>
            </a:lvl1pPr>
          </a:lstStyle>
          <a:p>
            <a:pPr algn="l" defTabSz="457200" rtl="0">
              <a:defRPr/>
            </a:pPr>
            <a:fld id="{A0FCC64F-F471-4F0A-8DB2-9B606723AF6F}" type="slidenum">
              <a:rPr lang="en-US" sz="1000" kern="1200" smtClean="0">
                <a:solidFill>
                  <a:prstClr val="black"/>
                </a:solidFill>
                <a:ea typeface="ＭＳ Ｐゴシック" charset="-128"/>
              </a:rPr>
              <a:pPr algn="l" defTabSz="457200" rtl="0">
                <a:defRPr/>
              </a:pPr>
              <a:t>‹#›</a:t>
            </a:fld>
            <a:endParaRPr lang="en-US" sz="1000" kern="1200" dirty="0">
              <a:solidFill>
                <a:prstClr val="black"/>
              </a:solidFill>
              <a:ea typeface="ＭＳ Ｐゴシック" charset="-128"/>
            </a:endParaRPr>
          </a:p>
        </p:txBody>
      </p:sp>
      <p:sp>
        <p:nvSpPr>
          <p:cNvPr id="9" name="Text Placeholder 5"/>
          <p:cNvSpPr>
            <a:spLocks noGrp="1"/>
          </p:cNvSpPr>
          <p:nvPr>
            <p:ph type="body" sz="quarter" idx="10"/>
          </p:nvPr>
        </p:nvSpPr>
        <p:spPr>
          <a:xfrm>
            <a:off x="121793" y="3601311"/>
            <a:ext cx="7063994" cy="731520"/>
          </a:xfrm>
          <a:prstGeom prst="rect">
            <a:avLst/>
          </a:prstGeom>
        </p:spPr>
        <p:txBody>
          <a:bodyPr anchor="ctr"/>
          <a:lstStyle>
            <a:lvl1pPr marL="0" indent="0" algn="r">
              <a:buNone/>
              <a:defRPr sz="2400">
                <a:solidFill>
                  <a:schemeClr val="accent1">
                    <a:lumMod val="10000"/>
                  </a:schemeClr>
                </a:solidFill>
                <a:latin typeface="Gill Sans MT" panose="020B0502020104020203" pitchFamily="34" charset="0"/>
              </a:defRPr>
            </a:lvl1pPr>
            <a:lvl2pPr>
              <a:defRPr sz="2000">
                <a:solidFill>
                  <a:schemeClr val="accent1">
                    <a:lumMod val="10000"/>
                  </a:schemeClr>
                </a:solidFill>
                <a:latin typeface="Gill Sans MT" panose="020B0502020104020203" pitchFamily="34" charset="0"/>
              </a:defRPr>
            </a:lvl2pPr>
            <a:lvl3pPr>
              <a:defRPr sz="2000">
                <a:solidFill>
                  <a:schemeClr val="accent1">
                    <a:lumMod val="10000"/>
                  </a:schemeClr>
                </a:solidFill>
                <a:latin typeface="Gill Sans MT" panose="020B0502020104020203" pitchFamily="34" charset="0"/>
              </a:defRPr>
            </a:lvl3pPr>
            <a:lvl4pPr>
              <a:defRPr sz="2000">
                <a:solidFill>
                  <a:schemeClr val="accent1">
                    <a:lumMod val="10000"/>
                  </a:schemeClr>
                </a:solidFill>
                <a:latin typeface="Gill Sans MT" panose="020B0502020104020203" pitchFamily="34" charset="0"/>
              </a:defRPr>
            </a:lvl4pPr>
            <a:lvl5pPr>
              <a:defRPr sz="2000">
                <a:solidFill>
                  <a:schemeClr val="accent1">
                    <a:lumMod val="10000"/>
                  </a:schemeClr>
                </a:solidFill>
                <a:latin typeface="Gill Sans MT" panose="020B0502020104020203" pitchFamily="34" charset="0"/>
              </a:defRPr>
            </a:lvl5pPr>
          </a:lstStyle>
          <a:p>
            <a:pPr lvl="0"/>
            <a:r>
              <a:rPr lang="en-US" dirty="0"/>
              <a:t>Click to edit Master text styles</a:t>
            </a:r>
          </a:p>
        </p:txBody>
      </p:sp>
      <p:sp>
        <p:nvSpPr>
          <p:cNvPr id="11" name="Text Placeholder 18"/>
          <p:cNvSpPr>
            <a:spLocks noGrp="1"/>
          </p:cNvSpPr>
          <p:nvPr>
            <p:ph type="body" sz="quarter" idx="12" hasCustomPrompt="1"/>
          </p:nvPr>
        </p:nvSpPr>
        <p:spPr>
          <a:xfrm>
            <a:off x="9499854" y="181292"/>
            <a:ext cx="2435860" cy="228600"/>
          </a:xfrm>
          <a:prstGeom prst="rect">
            <a:avLst/>
          </a:prstGeom>
        </p:spPr>
        <p:txBody>
          <a:bodyPr/>
          <a:lstStyle>
            <a:lvl1pPr marL="0" indent="0" algn="r">
              <a:buNone/>
              <a:defRPr sz="1000">
                <a:solidFill>
                  <a:schemeClr val="bg2">
                    <a:lumMod val="10000"/>
                  </a:schemeClr>
                </a:solidFill>
                <a:latin typeface="Gill Sans MT" panose="020B0502020104020203" pitchFamily="34" charset="0"/>
              </a:defRPr>
            </a:lvl1pPr>
            <a:lvl2pPr>
              <a:defRPr sz="800">
                <a:solidFill>
                  <a:schemeClr val="bg2">
                    <a:lumMod val="10000"/>
                  </a:schemeClr>
                </a:solidFill>
                <a:latin typeface="Gill Sans MT" panose="020B0502020104020203" pitchFamily="34" charset="0"/>
              </a:defRPr>
            </a:lvl2pPr>
            <a:lvl3pPr>
              <a:defRPr sz="800">
                <a:solidFill>
                  <a:schemeClr val="bg2">
                    <a:lumMod val="10000"/>
                  </a:schemeClr>
                </a:solidFill>
                <a:latin typeface="Gill Sans MT" panose="020B0502020104020203" pitchFamily="34" charset="0"/>
              </a:defRPr>
            </a:lvl3pPr>
            <a:lvl4pPr>
              <a:defRPr sz="800">
                <a:solidFill>
                  <a:schemeClr val="bg2">
                    <a:lumMod val="10000"/>
                  </a:schemeClr>
                </a:solidFill>
                <a:latin typeface="Gill Sans MT" panose="020B0502020104020203" pitchFamily="34" charset="0"/>
              </a:defRPr>
            </a:lvl4pPr>
            <a:lvl5pPr>
              <a:defRPr sz="800">
                <a:solidFill>
                  <a:schemeClr val="bg2">
                    <a:lumMod val="10000"/>
                  </a:schemeClr>
                </a:solidFill>
                <a:latin typeface="Gill Sans MT" panose="020B0502020104020203" pitchFamily="34" charset="0"/>
              </a:defRPr>
            </a:lvl5pPr>
          </a:lstStyle>
          <a:p>
            <a:pPr lvl="0"/>
            <a:r>
              <a:rPr lang="en-US" dirty="0"/>
              <a:t>CLICK TO EDIT TEXT STYLES</a:t>
            </a:r>
          </a:p>
        </p:txBody>
      </p:sp>
      <p:pic>
        <p:nvPicPr>
          <p:cNvPr id="2" name="Picture 1" descr="Screen shot 2015-03-16 at 6.25.49 PM.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8091" t="68430" r="4970" b="3124"/>
          <a:stretch/>
        </p:blipFill>
        <p:spPr>
          <a:xfrm>
            <a:off x="7443806" y="3601311"/>
            <a:ext cx="4605491" cy="731520"/>
          </a:xfrm>
          <a:prstGeom prst="rect">
            <a:avLst/>
          </a:prstGeom>
        </p:spPr>
      </p:pic>
    </p:spTree>
    <p:extLst>
      <p:ext uri="{BB962C8B-B14F-4D97-AF65-F5344CB8AC3E}">
        <p14:creationId xmlns:p14="http://schemas.microsoft.com/office/powerpoint/2010/main" val="1411132195"/>
      </p:ext>
    </p:extLst>
  </p:cSld>
  <p:clrMapOvr>
    <a:masterClrMapping/>
  </p:clrMapOvr>
  <p:extLst mod="1">
    <p:ext uri="{DCECCB84-F9BA-43D5-87BE-67443E8EF086}">
      <p15:sldGuideLst xmlns:p15="http://schemas.microsoft.com/office/powerpoint/2012/main">
        <p15:guide id="1" orient="horz" pos="3984">
          <p15:clr>
            <a:srgbClr val="FBAE40"/>
          </p15:clr>
        </p15:guide>
        <p15:guide id="2" pos="288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ection Header - 5">
    <p:spTree>
      <p:nvGrpSpPr>
        <p:cNvPr id="1" name=""/>
        <p:cNvGrpSpPr/>
        <p:nvPr/>
      </p:nvGrpSpPr>
      <p:grpSpPr>
        <a:xfrm>
          <a:off x="0" y="0"/>
          <a:ext cx="0" cy="0"/>
          <a:chOff x="0" y="0"/>
          <a:chExt cx="0" cy="0"/>
        </a:xfrm>
      </p:grpSpPr>
      <p:pic>
        <p:nvPicPr>
          <p:cNvPr id="2" name="Picture 1" descr="Screen shot 2015-03-16 at 6.25.49 PM.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52714" t="25816" r="171" b="45627"/>
          <a:stretch/>
        </p:blipFill>
        <p:spPr>
          <a:xfrm>
            <a:off x="7444427" y="3601311"/>
            <a:ext cx="4604870" cy="731520"/>
          </a:xfrm>
          <a:prstGeom prst="rect">
            <a:avLst/>
          </a:prstGeom>
        </p:spPr>
      </p:pic>
      <p:sp>
        <p:nvSpPr>
          <p:cNvPr id="5" name="Rectangle 4"/>
          <p:cNvSpPr/>
          <p:nvPr/>
        </p:nvSpPr>
        <p:spPr>
          <a:xfrm>
            <a:off x="0" y="3601311"/>
            <a:ext cx="121793" cy="731520"/>
          </a:xfrm>
          <a:prstGeom prst="rect">
            <a:avLst/>
          </a:prstGeom>
          <a:solidFill>
            <a:srgbClr val="A900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rtl="0"/>
            <a:r>
              <a:rPr lang="en-US" kern="1200" dirty="0">
                <a:solidFill>
                  <a:prstClr val="white"/>
                </a:solidFill>
              </a:rPr>
              <a:t> </a:t>
            </a:r>
          </a:p>
        </p:txBody>
      </p:sp>
      <p:cxnSp>
        <p:nvCxnSpPr>
          <p:cNvPr id="6" name="Straight Connector 5"/>
          <p:cNvCxnSpPr/>
          <p:nvPr/>
        </p:nvCxnSpPr>
        <p:spPr>
          <a:xfrm>
            <a:off x="0" y="4331243"/>
            <a:ext cx="7185787" cy="1588"/>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8" name="Rectangle 6"/>
          <p:cNvSpPr txBox="1">
            <a:spLocks/>
          </p:cNvSpPr>
          <p:nvPr/>
        </p:nvSpPr>
        <p:spPr>
          <a:xfrm>
            <a:off x="405977" y="6400800"/>
            <a:ext cx="2837777" cy="457200"/>
          </a:xfrm>
          <a:prstGeom prst="rect">
            <a:avLst/>
          </a:prstGeom>
        </p:spPr>
        <p:txBody>
          <a:bodyPr anchor="ctr"/>
          <a:lstStyle>
            <a:lvl1pPr algn="r" eaLnBrk="1" fontAlgn="auto" latinLnBrk="0" hangingPunct="1">
              <a:spcBef>
                <a:spcPts val="0"/>
              </a:spcBef>
              <a:spcAft>
                <a:spcPts val="0"/>
              </a:spcAft>
              <a:defRPr kumimoji="0" sz="1000">
                <a:solidFill>
                  <a:srgbClr val="314D36"/>
                </a:solidFill>
                <a:latin typeface="+mn-lt"/>
                <a:cs typeface="+mn-cs"/>
              </a:defRPr>
            </a:lvl1pPr>
          </a:lstStyle>
          <a:p>
            <a:pPr algn="l" defTabSz="457200" rtl="0">
              <a:defRPr/>
            </a:pPr>
            <a:fld id="{A0FCC64F-F471-4F0A-8DB2-9B606723AF6F}" type="slidenum">
              <a:rPr lang="en-US" sz="1000" kern="1200" smtClean="0">
                <a:solidFill>
                  <a:prstClr val="black"/>
                </a:solidFill>
                <a:ea typeface="ＭＳ Ｐゴシック" charset="-128"/>
              </a:rPr>
              <a:pPr algn="l" defTabSz="457200" rtl="0">
                <a:defRPr/>
              </a:pPr>
              <a:t>‹#›</a:t>
            </a:fld>
            <a:endParaRPr lang="en-US" sz="1000" kern="1200" dirty="0">
              <a:solidFill>
                <a:prstClr val="black"/>
              </a:solidFill>
              <a:ea typeface="ＭＳ Ｐゴシック" charset="-128"/>
            </a:endParaRPr>
          </a:p>
        </p:txBody>
      </p:sp>
      <p:sp>
        <p:nvSpPr>
          <p:cNvPr id="9" name="Text Placeholder 5"/>
          <p:cNvSpPr>
            <a:spLocks noGrp="1"/>
          </p:cNvSpPr>
          <p:nvPr>
            <p:ph type="body" sz="quarter" idx="10"/>
          </p:nvPr>
        </p:nvSpPr>
        <p:spPr>
          <a:xfrm>
            <a:off x="121793" y="3601311"/>
            <a:ext cx="7063994" cy="731520"/>
          </a:xfrm>
          <a:prstGeom prst="rect">
            <a:avLst/>
          </a:prstGeom>
        </p:spPr>
        <p:txBody>
          <a:bodyPr anchor="ctr"/>
          <a:lstStyle>
            <a:lvl1pPr marL="0" indent="0" algn="r">
              <a:buNone/>
              <a:defRPr sz="2400">
                <a:solidFill>
                  <a:schemeClr val="accent1">
                    <a:lumMod val="10000"/>
                  </a:schemeClr>
                </a:solidFill>
                <a:latin typeface="Gill Sans MT" panose="020B0502020104020203" pitchFamily="34" charset="0"/>
              </a:defRPr>
            </a:lvl1pPr>
            <a:lvl2pPr>
              <a:defRPr sz="2000">
                <a:solidFill>
                  <a:schemeClr val="accent1">
                    <a:lumMod val="10000"/>
                  </a:schemeClr>
                </a:solidFill>
                <a:latin typeface="Gill Sans MT" panose="020B0502020104020203" pitchFamily="34" charset="0"/>
              </a:defRPr>
            </a:lvl2pPr>
            <a:lvl3pPr>
              <a:defRPr sz="2000">
                <a:solidFill>
                  <a:schemeClr val="accent1">
                    <a:lumMod val="10000"/>
                  </a:schemeClr>
                </a:solidFill>
                <a:latin typeface="Gill Sans MT" panose="020B0502020104020203" pitchFamily="34" charset="0"/>
              </a:defRPr>
            </a:lvl3pPr>
            <a:lvl4pPr>
              <a:defRPr sz="2000">
                <a:solidFill>
                  <a:schemeClr val="accent1">
                    <a:lumMod val="10000"/>
                  </a:schemeClr>
                </a:solidFill>
                <a:latin typeface="Gill Sans MT" panose="020B0502020104020203" pitchFamily="34" charset="0"/>
              </a:defRPr>
            </a:lvl4pPr>
            <a:lvl5pPr>
              <a:defRPr sz="2000">
                <a:solidFill>
                  <a:schemeClr val="accent1">
                    <a:lumMod val="10000"/>
                  </a:schemeClr>
                </a:solidFill>
                <a:latin typeface="Gill Sans MT" panose="020B0502020104020203" pitchFamily="34" charset="0"/>
              </a:defRPr>
            </a:lvl5pPr>
          </a:lstStyle>
          <a:p>
            <a:pPr lvl="0"/>
            <a:r>
              <a:rPr lang="en-US" dirty="0"/>
              <a:t>Click to edit Master text styles</a:t>
            </a:r>
          </a:p>
        </p:txBody>
      </p:sp>
      <p:sp>
        <p:nvSpPr>
          <p:cNvPr id="10" name="Text Placeholder 18"/>
          <p:cNvSpPr>
            <a:spLocks noGrp="1"/>
          </p:cNvSpPr>
          <p:nvPr>
            <p:ph type="body" sz="quarter" idx="12" hasCustomPrompt="1"/>
          </p:nvPr>
        </p:nvSpPr>
        <p:spPr>
          <a:xfrm>
            <a:off x="9499854" y="181292"/>
            <a:ext cx="2435860" cy="228600"/>
          </a:xfrm>
          <a:prstGeom prst="rect">
            <a:avLst/>
          </a:prstGeom>
        </p:spPr>
        <p:txBody>
          <a:bodyPr/>
          <a:lstStyle>
            <a:lvl1pPr marL="0" indent="0" algn="r">
              <a:buNone/>
              <a:defRPr sz="1000">
                <a:solidFill>
                  <a:schemeClr val="bg2">
                    <a:lumMod val="10000"/>
                  </a:schemeClr>
                </a:solidFill>
                <a:latin typeface="Gill Sans MT" panose="020B0502020104020203" pitchFamily="34" charset="0"/>
              </a:defRPr>
            </a:lvl1pPr>
            <a:lvl2pPr>
              <a:defRPr sz="800">
                <a:solidFill>
                  <a:schemeClr val="bg2">
                    <a:lumMod val="10000"/>
                  </a:schemeClr>
                </a:solidFill>
                <a:latin typeface="Gill Sans MT" panose="020B0502020104020203" pitchFamily="34" charset="0"/>
              </a:defRPr>
            </a:lvl2pPr>
            <a:lvl3pPr>
              <a:defRPr sz="800">
                <a:solidFill>
                  <a:schemeClr val="bg2">
                    <a:lumMod val="10000"/>
                  </a:schemeClr>
                </a:solidFill>
                <a:latin typeface="Gill Sans MT" panose="020B0502020104020203" pitchFamily="34" charset="0"/>
              </a:defRPr>
            </a:lvl3pPr>
            <a:lvl4pPr>
              <a:defRPr sz="800">
                <a:solidFill>
                  <a:schemeClr val="bg2">
                    <a:lumMod val="10000"/>
                  </a:schemeClr>
                </a:solidFill>
                <a:latin typeface="Gill Sans MT" panose="020B0502020104020203" pitchFamily="34" charset="0"/>
              </a:defRPr>
            </a:lvl4pPr>
            <a:lvl5pPr>
              <a:defRPr sz="800">
                <a:solidFill>
                  <a:schemeClr val="bg2">
                    <a:lumMod val="10000"/>
                  </a:schemeClr>
                </a:solidFill>
                <a:latin typeface="Gill Sans MT" panose="020B0502020104020203" pitchFamily="34" charset="0"/>
              </a:defRPr>
            </a:lvl5pPr>
          </a:lstStyle>
          <a:p>
            <a:pPr lvl="0"/>
            <a:r>
              <a:rPr lang="en-US" dirty="0"/>
              <a:t>CLICK TO EDIT TEXT STYLES</a:t>
            </a:r>
          </a:p>
        </p:txBody>
      </p:sp>
    </p:spTree>
    <p:extLst>
      <p:ext uri="{BB962C8B-B14F-4D97-AF65-F5344CB8AC3E}">
        <p14:creationId xmlns:p14="http://schemas.microsoft.com/office/powerpoint/2010/main" val="424172929"/>
      </p:ext>
    </p:extLst>
  </p:cSld>
  <p:clrMapOvr>
    <a:masterClrMapping/>
  </p:clrMapOvr>
  <p:extLst mod="1">
    <p:ext uri="{DCECCB84-F9BA-43D5-87BE-67443E8EF086}">
      <p15:sldGuideLst xmlns:p15="http://schemas.microsoft.com/office/powerpoint/2012/main">
        <p15:guide id="1" orient="horz" pos="3984">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3" name="Shape 33"/>
          <p:cNvSpPr>
            <a:spLocks noGrp="1"/>
          </p:cNvSpPr>
          <p:nvPr>
            <p:ph type="title"/>
          </p:nvPr>
        </p:nvSpPr>
        <p:spPr>
          <a:xfrm>
            <a:off x="664460" y="0"/>
            <a:ext cx="10072462" cy="1326992"/>
          </a:xfrm>
          <a:prstGeom prst="rect">
            <a:avLst/>
          </a:prstGeom>
        </p:spPr>
        <p:txBody>
          <a:bodyPr/>
          <a:lstStyle/>
          <a:p>
            <a:pPr lvl="0">
              <a:defRPr sz="1800">
                <a:solidFill>
                  <a:srgbClr val="000000"/>
                </a:solidFill>
              </a:defRPr>
            </a:pPr>
            <a:r>
              <a:rPr sz="3200">
                <a:solidFill>
                  <a:srgbClr val="073E87"/>
                </a:solidFill>
              </a:rPr>
              <a:t>Title Text</a:t>
            </a:r>
          </a:p>
        </p:txBody>
      </p:sp>
      <p:sp>
        <p:nvSpPr>
          <p:cNvPr id="34" name="Shape 34"/>
          <p:cNvSpPr>
            <a:spLocks noGrp="1"/>
          </p:cNvSpPr>
          <p:nvPr>
            <p:ph type="body" idx="1"/>
          </p:nvPr>
        </p:nvSpPr>
        <p:spPr>
          <a:xfrm>
            <a:off x="664518" y="1590675"/>
            <a:ext cx="4875530" cy="5267325"/>
          </a:xfrm>
          <a:prstGeom prst="rect">
            <a:avLst/>
          </a:prstGeom>
        </p:spPr>
        <p:txBody>
          <a:bodyPr/>
          <a:lstStyle>
            <a:lvl1pPr marL="169862" indent="-169862">
              <a:defRPr sz="1800"/>
            </a:lvl1pPr>
            <a:lvl2pPr marL="398463" indent="-169863">
              <a:defRPr sz="1800"/>
            </a:lvl2pPr>
            <a:lvl3pPr marL="627062" indent="-169862">
              <a:defRPr sz="1800"/>
            </a:lvl3pPr>
            <a:lvl4pPr marL="857250" indent="-171450">
              <a:buChar char="•"/>
              <a:defRPr sz="1800"/>
            </a:lvl4pPr>
            <a:lvl5pPr marL="1085850" indent="-171450">
              <a:defRPr sz="1800"/>
            </a:lvl5pPr>
          </a:lstStyle>
          <a:p>
            <a:pPr lvl="0">
              <a:defRPr>
                <a:solidFill>
                  <a:srgbClr val="000000"/>
                </a:solidFill>
              </a:defRPr>
            </a:pPr>
            <a:r>
              <a:rPr>
                <a:solidFill>
                  <a:srgbClr val="595959"/>
                </a:solidFill>
              </a:rPr>
              <a:t>Body Level One</a:t>
            </a:r>
          </a:p>
          <a:p>
            <a:pPr lvl="1">
              <a:defRPr>
                <a:solidFill>
                  <a:srgbClr val="000000"/>
                </a:solidFill>
              </a:defRPr>
            </a:pPr>
            <a:r>
              <a:rPr>
                <a:solidFill>
                  <a:srgbClr val="595959"/>
                </a:solidFill>
              </a:rPr>
              <a:t>Body Level Two</a:t>
            </a:r>
          </a:p>
          <a:p>
            <a:pPr lvl="2">
              <a:defRPr>
                <a:solidFill>
                  <a:srgbClr val="000000"/>
                </a:solidFill>
              </a:defRPr>
            </a:pPr>
            <a:r>
              <a:rPr>
                <a:solidFill>
                  <a:srgbClr val="595959"/>
                </a:solidFill>
              </a:rPr>
              <a:t>Body Level Three</a:t>
            </a:r>
          </a:p>
          <a:p>
            <a:pPr lvl="3">
              <a:defRPr>
                <a:solidFill>
                  <a:srgbClr val="000000"/>
                </a:solidFill>
              </a:defRPr>
            </a:pPr>
            <a:r>
              <a:rPr>
                <a:solidFill>
                  <a:srgbClr val="595959"/>
                </a:solidFill>
              </a:rPr>
              <a:t>Body Level Four</a:t>
            </a:r>
          </a:p>
          <a:p>
            <a:pPr lvl="4">
              <a:defRPr>
                <a:solidFill>
                  <a:srgbClr val="000000"/>
                </a:solidFill>
              </a:defRPr>
            </a:pPr>
            <a:r>
              <a:rPr>
                <a:solidFill>
                  <a:srgbClr val="595959"/>
                </a:solidFill>
              </a:rPr>
              <a:t>Body Level Five</a:t>
            </a:r>
          </a:p>
        </p:txBody>
      </p:sp>
      <p:sp>
        <p:nvSpPr>
          <p:cNvPr id="35" name="Shape 3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Section Header - 5">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cstate="print"/>
          <a:srcRect b="27647"/>
          <a:stretch>
            <a:fillRect/>
          </a:stretch>
        </p:blipFill>
        <p:spPr bwMode="auto">
          <a:xfrm>
            <a:off x="7444427" y="3601312"/>
            <a:ext cx="4603775" cy="734383"/>
          </a:xfrm>
          <a:prstGeom prst="rect">
            <a:avLst/>
          </a:prstGeom>
          <a:noFill/>
          <a:ln w="9525">
            <a:noFill/>
            <a:miter lim="800000"/>
            <a:headEnd/>
            <a:tailEnd/>
          </a:ln>
          <a:effectLst/>
        </p:spPr>
      </p:pic>
      <p:sp>
        <p:nvSpPr>
          <p:cNvPr id="5" name="Rectangle 4"/>
          <p:cNvSpPr/>
          <p:nvPr/>
        </p:nvSpPr>
        <p:spPr>
          <a:xfrm>
            <a:off x="0" y="3601311"/>
            <a:ext cx="121793" cy="731520"/>
          </a:xfrm>
          <a:prstGeom prst="rect">
            <a:avLst/>
          </a:prstGeom>
          <a:solidFill>
            <a:srgbClr val="A900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rtl="0"/>
            <a:r>
              <a:rPr lang="en-US" kern="1200" dirty="0">
                <a:solidFill>
                  <a:prstClr val="white"/>
                </a:solidFill>
              </a:rPr>
              <a:t> </a:t>
            </a:r>
          </a:p>
        </p:txBody>
      </p:sp>
      <p:cxnSp>
        <p:nvCxnSpPr>
          <p:cNvPr id="6" name="Straight Connector 5"/>
          <p:cNvCxnSpPr/>
          <p:nvPr/>
        </p:nvCxnSpPr>
        <p:spPr>
          <a:xfrm>
            <a:off x="0" y="4331243"/>
            <a:ext cx="7185787" cy="1588"/>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8" name="Rectangle 6"/>
          <p:cNvSpPr txBox="1">
            <a:spLocks/>
          </p:cNvSpPr>
          <p:nvPr/>
        </p:nvSpPr>
        <p:spPr>
          <a:xfrm>
            <a:off x="405977" y="6400800"/>
            <a:ext cx="2837777" cy="457200"/>
          </a:xfrm>
          <a:prstGeom prst="rect">
            <a:avLst/>
          </a:prstGeom>
        </p:spPr>
        <p:txBody>
          <a:bodyPr anchor="ctr"/>
          <a:lstStyle>
            <a:lvl1pPr algn="r" eaLnBrk="1" fontAlgn="auto" latinLnBrk="0" hangingPunct="1">
              <a:spcBef>
                <a:spcPts val="0"/>
              </a:spcBef>
              <a:spcAft>
                <a:spcPts val="0"/>
              </a:spcAft>
              <a:defRPr kumimoji="0" sz="1000">
                <a:solidFill>
                  <a:srgbClr val="314D36"/>
                </a:solidFill>
                <a:latin typeface="+mn-lt"/>
                <a:cs typeface="+mn-cs"/>
              </a:defRPr>
            </a:lvl1pPr>
          </a:lstStyle>
          <a:p>
            <a:pPr algn="l" defTabSz="457200" rtl="0">
              <a:defRPr/>
            </a:pPr>
            <a:fld id="{A0FCC64F-F471-4F0A-8DB2-9B606723AF6F}" type="slidenum">
              <a:rPr lang="en-US" sz="1000" kern="1200" smtClean="0">
                <a:solidFill>
                  <a:prstClr val="black"/>
                </a:solidFill>
                <a:ea typeface="ＭＳ Ｐゴシック" charset="-128"/>
              </a:rPr>
              <a:pPr algn="l" defTabSz="457200" rtl="0">
                <a:defRPr/>
              </a:pPr>
              <a:t>‹#›</a:t>
            </a:fld>
            <a:endParaRPr lang="en-US" sz="1000" kern="1200" dirty="0">
              <a:solidFill>
                <a:prstClr val="black"/>
              </a:solidFill>
              <a:ea typeface="ＭＳ Ｐゴシック" charset="-128"/>
            </a:endParaRPr>
          </a:p>
        </p:txBody>
      </p:sp>
      <p:sp>
        <p:nvSpPr>
          <p:cNvPr id="9" name="Text Placeholder 5"/>
          <p:cNvSpPr>
            <a:spLocks noGrp="1"/>
          </p:cNvSpPr>
          <p:nvPr>
            <p:ph type="body" sz="quarter" idx="10"/>
          </p:nvPr>
        </p:nvSpPr>
        <p:spPr>
          <a:xfrm>
            <a:off x="121793" y="3601311"/>
            <a:ext cx="7063994" cy="731520"/>
          </a:xfrm>
          <a:prstGeom prst="rect">
            <a:avLst/>
          </a:prstGeom>
        </p:spPr>
        <p:txBody>
          <a:bodyPr anchor="ctr"/>
          <a:lstStyle>
            <a:lvl1pPr marL="0" indent="0" algn="r">
              <a:buNone/>
              <a:defRPr sz="2400">
                <a:solidFill>
                  <a:schemeClr val="accent1">
                    <a:lumMod val="10000"/>
                  </a:schemeClr>
                </a:solidFill>
                <a:latin typeface="Gill Sans MT" panose="020B0502020104020203" pitchFamily="34" charset="0"/>
              </a:defRPr>
            </a:lvl1pPr>
            <a:lvl2pPr>
              <a:defRPr sz="2000">
                <a:solidFill>
                  <a:schemeClr val="accent1">
                    <a:lumMod val="10000"/>
                  </a:schemeClr>
                </a:solidFill>
                <a:latin typeface="Gill Sans MT" panose="020B0502020104020203" pitchFamily="34" charset="0"/>
              </a:defRPr>
            </a:lvl2pPr>
            <a:lvl3pPr>
              <a:defRPr sz="2000">
                <a:solidFill>
                  <a:schemeClr val="accent1">
                    <a:lumMod val="10000"/>
                  </a:schemeClr>
                </a:solidFill>
                <a:latin typeface="Gill Sans MT" panose="020B0502020104020203" pitchFamily="34" charset="0"/>
              </a:defRPr>
            </a:lvl3pPr>
            <a:lvl4pPr>
              <a:defRPr sz="2000">
                <a:solidFill>
                  <a:schemeClr val="accent1">
                    <a:lumMod val="10000"/>
                  </a:schemeClr>
                </a:solidFill>
                <a:latin typeface="Gill Sans MT" panose="020B0502020104020203" pitchFamily="34" charset="0"/>
              </a:defRPr>
            </a:lvl4pPr>
            <a:lvl5pPr>
              <a:defRPr sz="2000">
                <a:solidFill>
                  <a:schemeClr val="accent1">
                    <a:lumMod val="10000"/>
                  </a:schemeClr>
                </a:solidFill>
                <a:latin typeface="Gill Sans MT" panose="020B0502020104020203" pitchFamily="34" charset="0"/>
              </a:defRPr>
            </a:lvl5pPr>
          </a:lstStyle>
          <a:p>
            <a:pPr lvl="0"/>
            <a:r>
              <a:rPr lang="en-US" dirty="0"/>
              <a:t>Click to edit Master text styles</a:t>
            </a:r>
          </a:p>
        </p:txBody>
      </p:sp>
      <p:sp>
        <p:nvSpPr>
          <p:cNvPr id="10" name="Text Placeholder 18"/>
          <p:cNvSpPr>
            <a:spLocks noGrp="1"/>
          </p:cNvSpPr>
          <p:nvPr>
            <p:ph type="body" sz="quarter" idx="12" hasCustomPrompt="1"/>
          </p:nvPr>
        </p:nvSpPr>
        <p:spPr>
          <a:xfrm>
            <a:off x="9499854" y="181292"/>
            <a:ext cx="2435860" cy="228600"/>
          </a:xfrm>
          <a:prstGeom prst="rect">
            <a:avLst/>
          </a:prstGeom>
        </p:spPr>
        <p:txBody>
          <a:bodyPr/>
          <a:lstStyle>
            <a:lvl1pPr marL="0" indent="0" algn="r">
              <a:buNone/>
              <a:defRPr sz="1000">
                <a:solidFill>
                  <a:schemeClr val="bg2">
                    <a:lumMod val="10000"/>
                  </a:schemeClr>
                </a:solidFill>
                <a:latin typeface="Gill Sans MT" panose="020B0502020104020203" pitchFamily="34" charset="0"/>
              </a:defRPr>
            </a:lvl1pPr>
            <a:lvl2pPr>
              <a:defRPr sz="800">
                <a:solidFill>
                  <a:schemeClr val="bg2">
                    <a:lumMod val="10000"/>
                  </a:schemeClr>
                </a:solidFill>
                <a:latin typeface="Gill Sans MT" panose="020B0502020104020203" pitchFamily="34" charset="0"/>
              </a:defRPr>
            </a:lvl2pPr>
            <a:lvl3pPr>
              <a:defRPr sz="800">
                <a:solidFill>
                  <a:schemeClr val="bg2">
                    <a:lumMod val="10000"/>
                  </a:schemeClr>
                </a:solidFill>
                <a:latin typeface="Gill Sans MT" panose="020B0502020104020203" pitchFamily="34" charset="0"/>
              </a:defRPr>
            </a:lvl3pPr>
            <a:lvl4pPr>
              <a:defRPr sz="800">
                <a:solidFill>
                  <a:schemeClr val="bg2">
                    <a:lumMod val="10000"/>
                  </a:schemeClr>
                </a:solidFill>
                <a:latin typeface="Gill Sans MT" panose="020B0502020104020203" pitchFamily="34" charset="0"/>
              </a:defRPr>
            </a:lvl4pPr>
            <a:lvl5pPr>
              <a:defRPr sz="800">
                <a:solidFill>
                  <a:schemeClr val="bg2">
                    <a:lumMod val="10000"/>
                  </a:schemeClr>
                </a:solidFill>
                <a:latin typeface="Gill Sans MT" panose="020B0502020104020203" pitchFamily="34" charset="0"/>
              </a:defRPr>
            </a:lvl5pPr>
          </a:lstStyle>
          <a:p>
            <a:pPr lvl="0"/>
            <a:r>
              <a:rPr lang="en-US" dirty="0"/>
              <a:t>CLICK TO EDIT TEXT STYLES</a:t>
            </a:r>
          </a:p>
        </p:txBody>
      </p:sp>
    </p:spTree>
    <p:extLst>
      <p:ext uri="{BB962C8B-B14F-4D97-AF65-F5344CB8AC3E}">
        <p14:creationId xmlns:p14="http://schemas.microsoft.com/office/powerpoint/2010/main" val="1644427143"/>
      </p:ext>
    </p:extLst>
  </p:cSld>
  <p:clrMapOvr>
    <a:masterClrMapping/>
  </p:clrMapOvr>
  <p:extLst mod="1">
    <p:ext uri="{DCECCB84-F9BA-43D5-87BE-67443E8EF086}">
      <p15:sldGuideLst xmlns:p15="http://schemas.microsoft.com/office/powerpoint/2012/main">
        <p15:guide id="1" orient="horz" pos="3984">
          <p15:clr>
            <a:srgbClr val="FBAE40"/>
          </p15:clr>
        </p15:guide>
        <p15:guide id="2" pos="288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_Section Header - 5">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a:blip r:embed="rId2" cstate="print"/>
          <a:srcRect b="23443"/>
          <a:stretch>
            <a:fillRect/>
          </a:stretch>
        </p:blipFill>
        <p:spPr bwMode="auto">
          <a:xfrm>
            <a:off x="7444427" y="3601312"/>
            <a:ext cx="4603775" cy="734383"/>
          </a:xfrm>
          <a:prstGeom prst="rect">
            <a:avLst/>
          </a:prstGeom>
          <a:noFill/>
          <a:ln w="9525">
            <a:noFill/>
            <a:miter lim="800000"/>
            <a:headEnd/>
            <a:tailEnd/>
          </a:ln>
          <a:effectLst/>
        </p:spPr>
      </p:pic>
      <p:sp>
        <p:nvSpPr>
          <p:cNvPr id="5" name="Rectangle 4"/>
          <p:cNvSpPr/>
          <p:nvPr/>
        </p:nvSpPr>
        <p:spPr>
          <a:xfrm>
            <a:off x="0" y="3601311"/>
            <a:ext cx="121793" cy="731520"/>
          </a:xfrm>
          <a:prstGeom prst="rect">
            <a:avLst/>
          </a:prstGeom>
          <a:solidFill>
            <a:srgbClr val="A900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rtl="0"/>
            <a:r>
              <a:rPr lang="en-US" kern="1200" dirty="0">
                <a:solidFill>
                  <a:prstClr val="white"/>
                </a:solidFill>
              </a:rPr>
              <a:t> </a:t>
            </a:r>
          </a:p>
        </p:txBody>
      </p:sp>
      <p:cxnSp>
        <p:nvCxnSpPr>
          <p:cNvPr id="6" name="Straight Connector 5"/>
          <p:cNvCxnSpPr/>
          <p:nvPr/>
        </p:nvCxnSpPr>
        <p:spPr>
          <a:xfrm>
            <a:off x="0" y="4331243"/>
            <a:ext cx="7185787" cy="1588"/>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8" name="Rectangle 6"/>
          <p:cNvSpPr txBox="1">
            <a:spLocks/>
          </p:cNvSpPr>
          <p:nvPr/>
        </p:nvSpPr>
        <p:spPr>
          <a:xfrm>
            <a:off x="405977" y="6400800"/>
            <a:ext cx="2837777" cy="457200"/>
          </a:xfrm>
          <a:prstGeom prst="rect">
            <a:avLst/>
          </a:prstGeom>
        </p:spPr>
        <p:txBody>
          <a:bodyPr anchor="ctr"/>
          <a:lstStyle>
            <a:lvl1pPr algn="r" eaLnBrk="1" fontAlgn="auto" latinLnBrk="0" hangingPunct="1">
              <a:spcBef>
                <a:spcPts val="0"/>
              </a:spcBef>
              <a:spcAft>
                <a:spcPts val="0"/>
              </a:spcAft>
              <a:defRPr kumimoji="0" sz="1000">
                <a:solidFill>
                  <a:srgbClr val="314D36"/>
                </a:solidFill>
                <a:latin typeface="+mn-lt"/>
                <a:cs typeface="+mn-cs"/>
              </a:defRPr>
            </a:lvl1pPr>
          </a:lstStyle>
          <a:p>
            <a:pPr algn="l" defTabSz="457200" rtl="0">
              <a:defRPr/>
            </a:pPr>
            <a:fld id="{A0FCC64F-F471-4F0A-8DB2-9B606723AF6F}" type="slidenum">
              <a:rPr lang="en-US" sz="1000" kern="1200" smtClean="0">
                <a:solidFill>
                  <a:prstClr val="black"/>
                </a:solidFill>
                <a:ea typeface="ＭＳ Ｐゴシック" charset="-128"/>
              </a:rPr>
              <a:pPr algn="l" defTabSz="457200" rtl="0">
                <a:defRPr/>
              </a:pPr>
              <a:t>‹#›</a:t>
            </a:fld>
            <a:endParaRPr lang="en-US" sz="1000" kern="1200" dirty="0">
              <a:solidFill>
                <a:prstClr val="black"/>
              </a:solidFill>
              <a:ea typeface="ＭＳ Ｐゴシック" charset="-128"/>
            </a:endParaRPr>
          </a:p>
        </p:txBody>
      </p:sp>
      <p:sp>
        <p:nvSpPr>
          <p:cNvPr id="9" name="Text Placeholder 5"/>
          <p:cNvSpPr>
            <a:spLocks noGrp="1"/>
          </p:cNvSpPr>
          <p:nvPr>
            <p:ph type="body" sz="quarter" idx="10"/>
          </p:nvPr>
        </p:nvSpPr>
        <p:spPr>
          <a:xfrm>
            <a:off x="121793" y="3601311"/>
            <a:ext cx="7063994" cy="731520"/>
          </a:xfrm>
          <a:prstGeom prst="rect">
            <a:avLst/>
          </a:prstGeom>
        </p:spPr>
        <p:txBody>
          <a:bodyPr anchor="ctr"/>
          <a:lstStyle>
            <a:lvl1pPr marL="0" indent="0" algn="r">
              <a:buNone/>
              <a:defRPr sz="2400">
                <a:solidFill>
                  <a:schemeClr val="accent1">
                    <a:lumMod val="10000"/>
                  </a:schemeClr>
                </a:solidFill>
                <a:latin typeface="Gill Sans MT" panose="020B0502020104020203" pitchFamily="34" charset="0"/>
              </a:defRPr>
            </a:lvl1pPr>
            <a:lvl2pPr>
              <a:defRPr sz="2000">
                <a:solidFill>
                  <a:schemeClr val="accent1">
                    <a:lumMod val="10000"/>
                  </a:schemeClr>
                </a:solidFill>
                <a:latin typeface="Gill Sans MT" panose="020B0502020104020203" pitchFamily="34" charset="0"/>
              </a:defRPr>
            </a:lvl2pPr>
            <a:lvl3pPr>
              <a:defRPr sz="2000">
                <a:solidFill>
                  <a:schemeClr val="accent1">
                    <a:lumMod val="10000"/>
                  </a:schemeClr>
                </a:solidFill>
                <a:latin typeface="Gill Sans MT" panose="020B0502020104020203" pitchFamily="34" charset="0"/>
              </a:defRPr>
            </a:lvl3pPr>
            <a:lvl4pPr>
              <a:defRPr sz="2000">
                <a:solidFill>
                  <a:schemeClr val="accent1">
                    <a:lumMod val="10000"/>
                  </a:schemeClr>
                </a:solidFill>
                <a:latin typeface="Gill Sans MT" panose="020B0502020104020203" pitchFamily="34" charset="0"/>
              </a:defRPr>
            </a:lvl4pPr>
            <a:lvl5pPr>
              <a:defRPr sz="2000">
                <a:solidFill>
                  <a:schemeClr val="accent1">
                    <a:lumMod val="10000"/>
                  </a:schemeClr>
                </a:solidFill>
                <a:latin typeface="Gill Sans MT" panose="020B0502020104020203" pitchFamily="34" charset="0"/>
              </a:defRPr>
            </a:lvl5pPr>
          </a:lstStyle>
          <a:p>
            <a:pPr lvl="0"/>
            <a:r>
              <a:rPr lang="en-US" dirty="0"/>
              <a:t>Click to edit Master text styles</a:t>
            </a:r>
          </a:p>
        </p:txBody>
      </p:sp>
      <p:sp>
        <p:nvSpPr>
          <p:cNvPr id="10" name="Text Placeholder 18"/>
          <p:cNvSpPr>
            <a:spLocks noGrp="1"/>
          </p:cNvSpPr>
          <p:nvPr>
            <p:ph type="body" sz="quarter" idx="12" hasCustomPrompt="1"/>
          </p:nvPr>
        </p:nvSpPr>
        <p:spPr>
          <a:xfrm>
            <a:off x="9499854" y="181292"/>
            <a:ext cx="2435860" cy="228600"/>
          </a:xfrm>
          <a:prstGeom prst="rect">
            <a:avLst/>
          </a:prstGeom>
        </p:spPr>
        <p:txBody>
          <a:bodyPr/>
          <a:lstStyle>
            <a:lvl1pPr marL="0" indent="0" algn="r">
              <a:buNone/>
              <a:defRPr sz="1000">
                <a:solidFill>
                  <a:schemeClr val="bg2">
                    <a:lumMod val="10000"/>
                  </a:schemeClr>
                </a:solidFill>
                <a:latin typeface="Gill Sans MT" panose="020B0502020104020203" pitchFamily="34" charset="0"/>
              </a:defRPr>
            </a:lvl1pPr>
            <a:lvl2pPr>
              <a:defRPr sz="800">
                <a:solidFill>
                  <a:schemeClr val="bg2">
                    <a:lumMod val="10000"/>
                  </a:schemeClr>
                </a:solidFill>
                <a:latin typeface="Gill Sans MT" panose="020B0502020104020203" pitchFamily="34" charset="0"/>
              </a:defRPr>
            </a:lvl2pPr>
            <a:lvl3pPr>
              <a:defRPr sz="800">
                <a:solidFill>
                  <a:schemeClr val="bg2">
                    <a:lumMod val="10000"/>
                  </a:schemeClr>
                </a:solidFill>
                <a:latin typeface="Gill Sans MT" panose="020B0502020104020203" pitchFamily="34" charset="0"/>
              </a:defRPr>
            </a:lvl3pPr>
            <a:lvl4pPr>
              <a:defRPr sz="800">
                <a:solidFill>
                  <a:schemeClr val="bg2">
                    <a:lumMod val="10000"/>
                  </a:schemeClr>
                </a:solidFill>
                <a:latin typeface="Gill Sans MT" panose="020B0502020104020203" pitchFamily="34" charset="0"/>
              </a:defRPr>
            </a:lvl4pPr>
            <a:lvl5pPr>
              <a:defRPr sz="800">
                <a:solidFill>
                  <a:schemeClr val="bg2">
                    <a:lumMod val="10000"/>
                  </a:schemeClr>
                </a:solidFill>
                <a:latin typeface="Gill Sans MT" panose="020B0502020104020203" pitchFamily="34" charset="0"/>
              </a:defRPr>
            </a:lvl5pPr>
          </a:lstStyle>
          <a:p>
            <a:pPr lvl="0"/>
            <a:r>
              <a:rPr lang="en-US" dirty="0"/>
              <a:t>CLICK TO EDIT TEXT STYLES</a:t>
            </a:r>
          </a:p>
        </p:txBody>
      </p:sp>
    </p:spTree>
    <p:extLst>
      <p:ext uri="{BB962C8B-B14F-4D97-AF65-F5344CB8AC3E}">
        <p14:creationId xmlns:p14="http://schemas.microsoft.com/office/powerpoint/2010/main" val="1028624940"/>
      </p:ext>
    </p:extLst>
  </p:cSld>
  <p:clrMapOvr>
    <a:masterClrMapping/>
  </p:clrMapOvr>
  <p:extLst mod="1">
    <p:ext uri="{DCECCB84-F9BA-43D5-87BE-67443E8EF086}">
      <p15:sldGuideLst xmlns:p15="http://schemas.microsoft.com/office/powerpoint/2012/main">
        <p15:guide id="1" orient="horz" pos="3984">
          <p15:clr>
            <a:srgbClr val="FBAE40"/>
          </p15:clr>
        </p15:guide>
        <p15:guide id="2" pos="288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3_Section Header - 5">
    <p:spTree>
      <p:nvGrpSpPr>
        <p:cNvPr id="1" name=""/>
        <p:cNvGrpSpPr/>
        <p:nvPr/>
      </p:nvGrpSpPr>
      <p:grpSpPr>
        <a:xfrm>
          <a:off x="0" y="0"/>
          <a:ext cx="0" cy="0"/>
          <a:chOff x="0" y="0"/>
          <a:chExt cx="0" cy="0"/>
        </a:xfrm>
      </p:grpSpPr>
      <p:pic>
        <p:nvPicPr>
          <p:cNvPr id="3075" name="Picture 3"/>
          <p:cNvPicPr>
            <a:picLocks noChangeAspect="1" noChangeArrowheads="1"/>
          </p:cNvPicPr>
          <p:nvPr userDrawn="1"/>
        </p:nvPicPr>
        <p:blipFill>
          <a:blip r:embed="rId2" cstate="print"/>
          <a:srcRect b="41385"/>
          <a:stretch>
            <a:fillRect/>
          </a:stretch>
        </p:blipFill>
        <p:spPr bwMode="auto">
          <a:xfrm>
            <a:off x="7444427" y="3601312"/>
            <a:ext cx="4603775" cy="734383"/>
          </a:xfrm>
          <a:prstGeom prst="rect">
            <a:avLst/>
          </a:prstGeom>
          <a:noFill/>
          <a:ln w="9525">
            <a:noFill/>
            <a:miter lim="800000"/>
            <a:headEnd/>
            <a:tailEnd/>
          </a:ln>
          <a:effectLst/>
        </p:spPr>
      </p:pic>
      <p:sp>
        <p:nvSpPr>
          <p:cNvPr id="5" name="Rectangle 4"/>
          <p:cNvSpPr/>
          <p:nvPr/>
        </p:nvSpPr>
        <p:spPr>
          <a:xfrm>
            <a:off x="0" y="3601311"/>
            <a:ext cx="121793" cy="731520"/>
          </a:xfrm>
          <a:prstGeom prst="rect">
            <a:avLst/>
          </a:prstGeom>
          <a:solidFill>
            <a:srgbClr val="A900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rtl="0"/>
            <a:r>
              <a:rPr lang="en-US" kern="1200" dirty="0">
                <a:solidFill>
                  <a:prstClr val="white"/>
                </a:solidFill>
              </a:rPr>
              <a:t> </a:t>
            </a:r>
          </a:p>
        </p:txBody>
      </p:sp>
      <p:cxnSp>
        <p:nvCxnSpPr>
          <p:cNvPr id="6" name="Straight Connector 5"/>
          <p:cNvCxnSpPr/>
          <p:nvPr/>
        </p:nvCxnSpPr>
        <p:spPr>
          <a:xfrm>
            <a:off x="0" y="4331243"/>
            <a:ext cx="7185787" cy="1588"/>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8" name="Rectangle 6"/>
          <p:cNvSpPr txBox="1">
            <a:spLocks/>
          </p:cNvSpPr>
          <p:nvPr/>
        </p:nvSpPr>
        <p:spPr>
          <a:xfrm>
            <a:off x="405977" y="6400800"/>
            <a:ext cx="2837777" cy="457200"/>
          </a:xfrm>
          <a:prstGeom prst="rect">
            <a:avLst/>
          </a:prstGeom>
        </p:spPr>
        <p:txBody>
          <a:bodyPr anchor="ctr"/>
          <a:lstStyle>
            <a:lvl1pPr algn="r" eaLnBrk="1" fontAlgn="auto" latinLnBrk="0" hangingPunct="1">
              <a:spcBef>
                <a:spcPts val="0"/>
              </a:spcBef>
              <a:spcAft>
                <a:spcPts val="0"/>
              </a:spcAft>
              <a:defRPr kumimoji="0" sz="1000">
                <a:solidFill>
                  <a:srgbClr val="314D36"/>
                </a:solidFill>
                <a:latin typeface="+mn-lt"/>
                <a:cs typeface="+mn-cs"/>
              </a:defRPr>
            </a:lvl1pPr>
          </a:lstStyle>
          <a:p>
            <a:pPr algn="l" defTabSz="457200" rtl="0">
              <a:defRPr/>
            </a:pPr>
            <a:fld id="{A0FCC64F-F471-4F0A-8DB2-9B606723AF6F}" type="slidenum">
              <a:rPr lang="en-US" sz="1000" kern="1200" smtClean="0">
                <a:solidFill>
                  <a:prstClr val="black"/>
                </a:solidFill>
                <a:ea typeface="ＭＳ Ｐゴシック" charset="-128"/>
              </a:rPr>
              <a:pPr algn="l" defTabSz="457200" rtl="0">
                <a:defRPr/>
              </a:pPr>
              <a:t>‹#›</a:t>
            </a:fld>
            <a:endParaRPr lang="en-US" sz="1000" kern="1200" dirty="0">
              <a:solidFill>
                <a:prstClr val="black"/>
              </a:solidFill>
              <a:ea typeface="ＭＳ Ｐゴシック" charset="-128"/>
            </a:endParaRPr>
          </a:p>
        </p:txBody>
      </p:sp>
      <p:sp>
        <p:nvSpPr>
          <p:cNvPr id="9" name="Text Placeholder 5"/>
          <p:cNvSpPr>
            <a:spLocks noGrp="1"/>
          </p:cNvSpPr>
          <p:nvPr>
            <p:ph type="body" sz="quarter" idx="10"/>
          </p:nvPr>
        </p:nvSpPr>
        <p:spPr>
          <a:xfrm>
            <a:off x="121793" y="3601311"/>
            <a:ext cx="7063994" cy="731520"/>
          </a:xfrm>
          <a:prstGeom prst="rect">
            <a:avLst/>
          </a:prstGeom>
        </p:spPr>
        <p:txBody>
          <a:bodyPr anchor="ctr"/>
          <a:lstStyle>
            <a:lvl1pPr marL="0" indent="0" algn="r">
              <a:buNone/>
              <a:defRPr sz="2400">
                <a:solidFill>
                  <a:schemeClr val="accent1">
                    <a:lumMod val="10000"/>
                  </a:schemeClr>
                </a:solidFill>
                <a:latin typeface="Gill Sans MT" panose="020B0502020104020203" pitchFamily="34" charset="0"/>
              </a:defRPr>
            </a:lvl1pPr>
            <a:lvl2pPr>
              <a:defRPr sz="2000">
                <a:solidFill>
                  <a:schemeClr val="accent1">
                    <a:lumMod val="10000"/>
                  </a:schemeClr>
                </a:solidFill>
                <a:latin typeface="Gill Sans MT" panose="020B0502020104020203" pitchFamily="34" charset="0"/>
              </a:defRPr>
            </a:lvl2pPr>
            <a:lvl3pPr>
              <a:defRPr sz="2000">
                <a:solidFill>
                  <a:schemeClr val="accent1">
                    <a:lumMod val="10000"/>
                  </a:schemeClr>
                </a:solidFill>
                <a:latin typeface="Gill Sans MT" panose="020B0502020104020203" pitchFamily="34" charset="0"/>
              </a:defRPr>
            </a:lvl3pPr>
            <a:lvl4pPr>
              <a:defRPr sz="2000">
                <a:solidFill>
                  <a:schemeClr val="accent1">
                    <a:lumMod val="10000"/>
                  </a:schemeClr>
                </a:solidFill>
                <a:latin typeface="Gill Sans MT" panose="020B0502020104020203" pitchFamily="34" charset="0"/>
              </a:defRPr>
            </a:lvl4pPr>
            <a:lvl5pPr>
              <a:defRPr sz="2000">
                <a:solidFill>
                  <a:schemeClr val="accent1">
                    <a:lumMod val="10000"/>
                  </a:schemeClr>
                </a:solidFill>
                <a:latin typeface="Gill Sans MT" panose="020B0502020104020203" pitchFamily="34" charset="0"/>
              </a:defRPr>
            </a:lvl5pPr>
          </a:lstStyle>
          <a:p>
            <a:pPr lvl="0"/>
            <a:r>
              <a:rPr lang="en-US" dirty="0"/>
              <a:t>Click to edit Master text styles</a:t>
            </a:r>
          </a:p>
        </p:txBody>
      </p:sp>
      <p:sp>
        <p:nvSpPr>
          <p:cNvPr id="10" name="Text Placeholder 18"/>
          <p:cNvSpPr>
            <a:spLocks noGrp="1"/>
          </p:cNvSpPr>
          <p:nvPr>
            <p:ph type="body" sz="quarter" idx="12" hasCustomPrompt="1"/>
          </p:nvPr>
        </p:nvSpPr>
        <p:spPr>
          <a:xfrm>
            <a:off x="9499854" y="181292"/>
            <a:ext cx="2435860" cy="228600"/>
          </a:xfrm>
          <a:prstGeom prst="rect">
            <a:avLst/>
          </a:prstGeom>
        </p:spPr>
        <p:txBody>
          <a:bodyPr/>
          <a:lstStyle>
            <a:lvl1pPr marL="0" indent="0" algn="r">
              <a:buNone/>
              <a:defRPr sz="1000">
                <a:solidFill>
                  <a:schemeClr val="bg2">
                    <a:lumMod val="10000"/>
                  </a:schemeClr>
                </a:solidFill>
                <a:latin typeface="Gill Sans MT" panose="020B0502020104020203" pitchFamily="34" charset="0"/>
              </a:defRPr>
            </a:lvl1pPr>
            <a:lvl2pPr>
              <a:defRPr sz="800">
                <a:solidFill>
                  <a:schemeClr val="bg2">
                    <a:lumMod val="10000"/>
                  </a:schemeClr>
                </a:solidFill>
                <a:latin typeface="Gill Sans MT" panose="020B0502020104020203" pitchFamily="34" charset="0"/>
              </a:defRPr>
            </a:lvl2pPr>
            <a:lvl3pPr>
              <a:defRPr sz="800">
                <a:solidFill>
                  <a:schemeClr val="bg2">
                    <a:lumMod val="10000"/>
                  </a:schemeClr>
                </a:solidFill>
                <a:latin typeface="Gill Sans MT" panose="020B0502020104020203" pitchFamily="34" charset="0"/>
              </a:defRPr>
            </a:lvl3pPr>
            <a:lvl4pPr>
              <a:defRPr sz="800">
                <a:solidFill>
                  <a:schemeClr val="bg2">
                    <a:lumMod val="10000"/>
                  </a:schemeClr>
                </a:solidFill>
                <a:latin typeface="Gill Sans MT" panose="020B0502020104020203" pitchFamily="34" charset="0"/>
              </a:defRPr>
            </a:lvl4pPr>
            <a:lvl5pPr>
              <a:defRPr sz="800">
                <a:solidFill>
                  <a:schemeClr val="bg2">
                    <a:lumMod val="10000"/>
                  </a:schemeClr>
                </a:solidFill>
                <a:latin typeface="Gill Sans MT" panose="020B0502020104020203" pitchFamily="34" charset="0"/>
              </a:defRPr>
            </a:lvl5pPr>
          </a:lstStyle>
          <a:p>
            <a:pPr lvl="0"/>
            <a:r>
              <a:rPr lang="en-US" dirty="0"/>
              <a:t>CLICK TO EDIT TEXT STYLES</a:t>
            </a:r>
          </a:p>
        </p:txBody>
      </p:sp>
    </p:spTree>
    <p:extLst>
      <p:ext uri="{BB962C8B-B14F-4D97-AF65-F5344CB8AC3E}">
        <p14:creationId xmlns:p14="http://schemas.microsoft.com/office/powerpoint/2010/main" val="3355314963"/>
      </p:ext>
    </p:extLst>
  </p:cSld>
  <p:clrMapOvr>
    <a:masterClrMapping/>
  </p:clrMapOvr>
  <p:extLst mod="1">
    <p:ext uri="{DCECCB84-F9BA-43D5-87BE-67443E8EF086}">
      <p15:sldGuideLst xmlns:p15="http://schemas.microsoft.com/office/powerpoint/2012/main">
        <p15:guide id="1" orient="horz" pos="3984">
          <p15:clr>
            <a:srgbClr val="FBAE40"/>
          </p15:clr>
        </p15:guide>
        <p15:guide id="2" pos="288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4_Section Header - 5">
    <p:spTree>
      <p:nvGrpSpPr>
        <p:cNvPr id="1" name=""/>
        <p:cNvGrpSpPr/>
        <p:nvPr/>
      </p:nvGrpSpPr>
      <p:grpSpPr>
        <a:xfrm>
          <a:off x="0" y="0"/>
          <a:ext cx="0" cy="0"/>
          <a:chOff x="0" y="0"/>
          <a:chExt cx="0" cy="0"/>
        </a:xfrm>
      </p:grpSpPr>
      <p:pic>
        <p:nvPicPr>
          <p:cNvPr id="4099" name="Picture 3"/>
          <p:cNvPicPr>
            <a:picLocks noChangeAspect="1" noChangeArrowheads="1"/>
          </p:cNvPicPr>
          <p:nvPr userDrawn="1"/>
        </p:nvPicPr>
        <p:blipFill>
          <a:blip r:embed="rId2" cstate="print"/>
          <a:srcRect b="36223"/>
          <a:stretch>
            <a:fillRect/>
          </a:stretch>
        </p:blipFill>
        <p:spPr bwMode="auto">
          <a:xfrm>
            <a:off x="7444427" y="3601311"/>
            <a:ext cx="4603775" cy="729246"/>
          </a:xfrm>
          <a:prstGeom prst="rect">
            <a:avLst/>
          </a:prstGeom>
          <a:noFill/>
          <a:ln w="9525">
            <a:noFill/>
            <a:miter lim="800000"/>
            <a:headEnd/>
            <a:tailEnd/>
          </a:ln>
          <a:effectLst/>
        </p:spPr>
      </p:pic>
      <p:sp>
        <p:nvSpPr>
          <p:cNvPr id="5" name="Rectangle 4"/>
          <p:cNvSpPr/>
          <p:nvPr/>
        </p:nvSpPr>
        <p:spPr>
          <a:xfrm>
            <a:off x="0" y="3601311"/>
            <a:ext cx="121793" cy="731520"/>
          </a:xfrm>
          <a:prstGeom prst="rect">
            <a:avLst/>
          </a:prstGeom>
          <a:solidFill>
            <a:srgbClr val="A900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rtl="0"/>
            <a:r>
              <a:rPr lang="en-US" kern="1200" dirty="0">
                <a:solidFill>
                  <a:prstClr val="white"/>
                </a:solidFill>
              </a:rPr>
              <a:t> </a:t>
            </a:r>
          </a:p>
        </p:txBody>
      </p:sp>
      <p:cxnSp>
        <p:nvCxnSpPr>
          <p:cNvPr id="6" name="Straight Connector 5"/>
          <p:cNvCxnSpPr/>
          <p:nvPr/>
        </p:nvCxnSpPr>
        <p:spPr>
          <a:xfrm>
            <a:off x="0" y="4331243"/>
            <a:ext cx="7185787" cy="1588"/>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8" name="Rectangle 6"/>
          <p:cNvSpPr txBox="1">
            <a:spLocks/>
          </p:cNvSpPr>
          <p:nvPr/>
        </p:nvSpPr>
        <p:spPr>
          <a:xfrm>
            <a:off x="405977" y="6400800"/>
            <a:ext cx="2837777" cy="457200"/>
          </a:xfrm>
          <a:prstGeom prst="rect">
            <a:avLst/>
          </a:prstGeom>
        </p:spPr>
        <p:txBody>
          <a:bodyPr anchor="ctr"/>
          <a:lstStyle>
            <a:lvl1pPr algn="r" eaLnBrk="1" fontAlgn="auto" latinLnBrk="0" hangingPunct="1">
              <a:spcBef>
                <a:spcPts val="0"/>
              </a:spcBef>
              <a:spcAft>
                <a:spcPts val="0"/>
              </a:spcAft>
              <a:defRPr kumimoji="0" sz="1000">
                <a:solidFill>
                  <a:srgbClr val="314D36"/>
                </a:solidFill>
                <a:latin typeface="+mn-lt"/>
                <a:cs typeface="+mn-cs"/>
              </a:defRPr>
            </a:lvl1pPr>
          </a:lstStyle>
          <a:p>
            <a:pPr algn="l" defTabSz="457200" rtl="0">
              <a:defRPr/>
            </a:pPr>
            <a:fld id="{A0FCC64F-F471-4F0A-8DB2-9B606723AF6F}" type="slidenum">
              <a:rPr lang="en-US" sz="1000" kern="1200" smtClean="0">
                <a:solidFill>
                  <a:prstClr val="black"/>
                </a:solidFill>
                <a:ea typeface="ＭＳ Ｐゴシック" charset="-128"/>
              </a:rPr>
              <a:pPr algn="l" defTabSz="457200" rtl="0">
                <a:defRPr/>
              </a:pPr>
              <a:t>‹#›</a:t>
            </a:fld>
            <a:endParaRPr lang="en-US" sz="1000" kern="1200" dirty="0">
              <a:solidFill>
                <a:prstClr val="black"/>
              </a:solidFill>
              <a:ea typeface="ＭＳ Ｐゴシック" charset="-128"/>
            </a:endParaRPr>
          </a:p>
        </p:txBody>
      </p:sp>
      <p:sp>
        <p:nvSpPr>
          <p:cNvPr id="9" name="Text Placeholder 5"/>
          <p:cNvSpPr>
            <a:spLocks noGrp="1"/>
          </p:cNvSpPr>
          <p:nvPr>
            <p:ph type="body" sz="quarter" idx="10"/>
          </p:nvPr>
        </p:nvSpPr>
        <p:spPr>
          <a:xfrm>
            <a:off x="121793" y="3601311"/>
            <a:ext cx="7063994" cy="731520"/>
          </a:xfrm>
          <a:prstGeom prst="rect">
            <a:avLst/>
          </a:prstGeom>
        </p:spPr>
        <p:txBody>
          <a:bodyPr anchor="ctr"/>
          <a:lstStyle>
            <a:lvl1pPr marL="0" indent="0" algn="r">
              <a:buNone/>
              <a:defRPr sz="2400">
                <a:solidFill>
                  <a:schemeClr val="accent1">
                    <a:lumMod val="10000"/>
                  </a:schemeClr>
                </a:solidFill>
                <a:latin typeface="Gill Sans MT" panose="020B0502020104020203" pitchFamily="34" charset="0"/>
              </a:defRPr>
            </a:lvl1pPr>
            <a:lvl2pPr>
              <a:defRPr sz="2000">
                <a:solidFill>
                  <a:schemeClr val="accent1">
                    <a:lumMod val="10000"/>
                  </a:schemeClr>
                </a:solidFill>
                <a:latin typeface="Gill Sans MT" panose="020B0502020104020203" pitchFamily="34" charset="0"/>
              </a:defRPr>
            </a:lvl2pPr>
            <a:lvl3pPr>
              <a:defRPr sz="2000">
                <a:solidFill>
                  <a:schemeClr val="accent1">
                    <a:lumMod val="10000"/>
                  </a:schemeClr>
                </a:solidFill>
                <a:latin typeface="Gill Sans MT" panose="020B0502020104020203" pitchFamily="34" charset="0"/>
              </a:defRPr>
            </a:lvl3pPr>
            <a:lvl4pPr>
              <a:defRPr sz="2000">
                <a:solidFill>
                  <a:schemeClr val="accent1">
                    <a:lumMod val="10000"/>
                  </a:schemeClr>
                </a:solidFill>
                <a:latin typeface="Gill Sans MT" panose="020B0502020104020203" pitchFamily="34" charset="0"/>
              </a:defRPr>
            </a:lvl4pPr>
            <a:lvl5pPr>
              <a:defRPr sz="2000">
                <a:solidFill>
                  <a:schemeClr val="accent1">
                    <a:lumMod val="10000"/>
                  </a:schemeClr>
                </a:solidFill>
                <a:latin typeface="Gill Sans MT" panose="020B0502020104020203" pitchFamily="34" charset="0"/>
              </a:defRPr>
            </a:lvl5pPr>
          </a:lstStyle>
          <a:p>
            <a:pPr lvl="0"/>
            <a:r>
              <a:rPr lang="en-US" dirty="0"/>
              <a:t>Click to edit Master text styles</a:t>
            </a:r>
          </a:p>
        </p:txBody>
      </p:sp>
      <p:sp>
        <p:nvSpPr>
          <p:cNvPr id="10" name="Text Placeholder 18"/>
          <p:cNvSpPr>
            <a:spLocks noGrp="1"/>
          </p:cNvSpPr>
          <p:nvPr>
            <p:ph type="body" sz="quarter" idx="12" hasCustomPrompt="1"/>
          </p:nvPr>
        </p:nvSpPr>
        <p:spPr>
          <a:xfrm>
            <a:off x="9499854" y="181292"/>
            <a:ext cx="2435860" cy="228600"/>
          </a:xfrm>
          <a:prstGeom prst="rect">
            <a:avLst/>
          </a:prstGeom>
        </p:spPr>
        <p:txBody>
          <a:bodyPr/>
          <a:lstStyle>
            <a:lvl1pPr marL="0" indent="0" algn="r">
              <a:buNone/>
              <a:defRPr sz="1000">
                <a:solidFill>
                  <a:schemeClr val="bg2">
                    <a:lumMod val="10000"/>
                  </a:schemeClr>
                </a:solidFill>
                <a:latin typeface="Gill Sans MT" panose="020B0502020104020203" pitchFamily="34" charset="0"/>
              </a:defRPr>
            </a:lvl1pPr>
            <a:lvl2pPr>
              <a:defRPr sz="800">
                <a:solidFill>
                  <a:schemeClr val="bg2">
                    <a:lumMod val="10000"/>
                  </a:schemeClr>
                </a:solidFill>
                <a:latin typeface="Gill Sans MT" panose="020B0502020104020203" pitchFamily="34" charset="0"/>
              </a:defRPr>
            </a:lvl2pPr>
            <a:lvl3pPr>
              <a:defRPr sz="800">
                <a:solidFill>
                  <a:schemeClr val="bg2">
                    <a:lumMod val="10000"/>
                  </a:schemeClr>
                </a:solidFill>
                <a:latin typeface="Gill Sans MT" panose="020B0502020104020203" pitchFamily="34" charset="0"/>
              </a:defRPr>
            </a:lvl3pPr>
            <a:lvl4pPr>
              <a:defRPr sz="800">
                <a:solidFill>
                  <a:schemeClr val="bg2">
                    <a:lumMod val="10000"/>
                  </a:schemeClr>
                </a:solidFill>
                <a:latin typeface="Gill Sans MT" panose="020B0502020104020203" pitchFamily="34" charset="0"/>
              </a:defRPr>
            </a:lvl4pPr>
            <a:lvl5pPr>
              <a:defRPr sz="800">
                <a:solidFill>
                  <a:schemeClr val="bg2">
                    <a:lumMod val="10000"/>
                  </a:schemeClr>
                </a:solidFill>
                <a:latin typeface="Gill Sans MT" panose="020B0502020104020203" pitchFamily="34" charset="0"/>
              </a:defRPr>
            </a:lvl5pPr>
          </a:lstStyle>
          <a:p>
            <a:pPr lvl="0"/>
            <a:r>
              <a:rPr lang="en-US" dirty="0"/>
              <a:t>CLICK TO EDIT TEXT STYLES</a:t>
            </a:r>
          </a:p>
        </p:txBody>
      </p:sp>
    </p:spTree>
    <p:extLst>
      <p:ext uri="{BB962C8B-B14F-4D97-AF65-F5344CB8AC3E}">
        <p14:creationId xmlns:p14="http://schemas.microsoft.com/office/powerpoint/2010/main" val="1227910426"/>
      </p:ext>
    </p:extLst>
  </p:cSld>
  <p:clrMapOvr>
    <a:masterClrMapping/>
  </p:clrMapOvr>
  <p:extLst mod="1">
    <p:ext uri="{DCECCB84-F9BA-43D5-87BE-67443E8EF086}">
      <p15:sldGuideLst xmlns:p15="http://schemas.microsoft.com/office/powerpoint/2012/main">
        <p15:guide id="1" orient="horz" pos="3984">
          <p15:clr>
            <a:srgbClr val="FBAE40"/>
          </p15:clr>
        </p15:guide>
        <p15:guide id="2" pos="288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_Section Header - 3">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2" cstate="print"/>
          <a:srcRect l="7166" t="1046" r="17579" b="924"/>
          <a:stretch>
            <a:fillRect/>
          </a:stretch>
        </p:blipFill>
        <p:spPr bwMode="auto">
          <a:xfrm>
            <a:off x="1" y="3601311"/>
            <a:ext cx="123161" cy="731520"/>
          </a:xfrm>
          <a:prstGeom prst="rect">
            <a:avLst/>
          </a:prstGeom>
          <a:noFill/>
          <a:ln w="9525">
            <a:noFill/>
            <a:miter lim="800000"/>
            <a:headEnd/>
            <a:tailEnd/>
          </a:ln>
          <a:effectLst/>
        </p:spPr>
      </p:pic>
      <p:cxnSp>
        <p:nvCxnSpPr>
          <p:cNvPr id="6" name="Straight Connector 5"/>
          <p:cNvCxnSpPr/>
          <p:nvPr/>
        </p:nvCxnSpPr>
        <p:spPr>
          <a:xfrm>
            <a:off x="0" y="4331243"/>
            <a:ext cx="11935714" cy="1588"/>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8" name="Rectangle 6"/>
          <p:cNvSpPr txBox="1">
            <a:spLocks/>
          </p:cNvSpPr>
          <p:nvPr/>
        </p:nvSpPr>
        <p:spPr>
          <a:xfrm>
            <a:off x="405977" y="6400800"/>
            <a:ext cx="2837777" cy="457200"/>
          </a:xfrm>
          <a:prstGeom prst="rect">
            <a:avLst/>
          </a:prstGeom>
        </p:spPr>
        <p:txBody>
          <a:bodyPr anchor="ctr"/>
          <a:lstStyle>
            <a:lvl1pPr algn="r" eaLnBrk="1" fontAlgn="auto" latinLnBrk="0" hangingPunct="1">
              <a:spcBef>
                <a:spcPts val="0"/>
              </a:spcBef>
              <a:spcAft>
                <a:spcPts val="0"/>
              </a:spcAft>
              <a:defRPr kumimoji="0" sz="1000">
                <a:solidFill>
                  <a:srgbClr val="314D36"/>
                </a:solidFill>
                <a:latin typeface="+mn-lt"/>
                <a:cs typeface="+mn-cs"/>
              </a:defRPr>
            </a:lvl1pPr>
          </a:lstStyle>
          <a:p>
            <a:pPr algn="l" defTabSz="457200" rtl="0">
              <a:defRPr/>
            </a:pPr>
            <a:fld id="{A0FCC64F-F471-4F0A-8DB2-9B606723AF6F}" type="slidenum">
              <a:rPr lang="en-US" sz="1000" kern="1200" smtClean="0">
                <a:solidFill>
                  <a:prstClr val="black"/>
                </a:solidFill>
                <a:ea typeface="ＭＳ Ｐゴシック" charset="-128"/>
              </a:rPr>
              <a:pPr algn="l" defTabSz="457200" rtl="0">
                <a:defRPr/>
              </a:pPr>
              <a:t>‹#›</a:t>
            </a:fld>
            <a:endParaRPr lang="en-US" sz="1000" kern="1200" dirty="0">
              <a:solidFill>
                <a:prstClr val="black"/>
              </a:solidFill>
              <a:ea typeface="ＭＳ Ｐゴシック" charset="-128"/>
            </a:endParaRPr>
          </a:p>
        </p:txBody>
      </p:sp>
      <p:sp>
        <p:nvSpPr>
          <p:cNvPr id="10" name="Text Placeholder 5"/>
          <p:cNvSpPr>
            <a:spLocks noGrp="1"/>
          </p:cNvSpPr>
          <p:nvPr>
            <p:ph type="body" sz="quarter" idx="10"/>
          </p:nvPr>
        </p:nvSpPr>
        <p:spPr>
          <a:xfrm>
            <a:off x="615808" y="3601311"/>
            <a:ext cx="11319907" cy="731520"/>
          </a:xfrm>
          <a:prstGeom prst="rect">
            <a:avLst/>
          </a:prstGeom>
        </p:spPr>
        <p:txBody>
          <a:bodyPr anchor="ctr"/>
          <a:lstStyle>
            <a:lvl1pPr marL="0" indent="0" algn="r">
              <a:buNone/>
              <a:defRPr sz="2400">
                <a:solidFill>
                  <a:schemeClr val="accent1">
                    <a:lumMod val="10000"/>
                  </a:schemeClr>
                </a:solidFill>
                <a:latin typeface="Gill Sans MT" panose="020B0502020104020203" pitchFamily="34" charset="0"/>
              </a:defRPr>
            </a:lvl1pPr>
            <a:lvl2pPr>
              <a:defRPr sz="2000">
                <a:solidFill>
                  <a:schemeClr val="accent1">
                    <a:lumMod val="10000"/>
                  </a:schemeClr>
                </a:solidFill>
                <a:latin typeface="Gill Sans MT" panose="020B0502020104020203" pitchFamily="34" charset="0"/>
              </a:defRPr>
            </a:lvl2pPr>
            <a:lvl3pPr>
              <a:defRPr sz="2000">
                <a:solidFill>
                  <a:schemeClr val="accent1">
                    <a:lumMod val="10000"/>
                  </a:schemeClr>
                </a:solidFill>
                <a:latin typeface="Gill Sans MT" panose="020B0502020104020203" pitchFamily="34" charset="0"/>
              </a:defRPr>
            </a:lvl3pPr>
            <a:lvl4pPr>
              <a:defRPr sz="2000">
                <a:solidFill>
                  <a:schemeClr val="accent1">
                    <a:lumMod val="10000"/>
                  </a:schemeClr>
                </a:solidFill>
                <a:latin typeface="Gill Sans MT" panose="020B0502020104020203" pitchFamily="34" charset="0"/>
              </a:defRPr>
            </a:lvl4pPr>
            <a:lvl5pPr>
              <a:defRPr sz="2000">
                <a:solidFill>
                  <a:schemeClr val="accent1">
                    <a:lumMod val="10000"/>
                  </a:schemeClr>
                </a:solidFill>
                <a:latin typeface="Gill Sans MT" panose="020B0502020104020203" pitchFamily="34" charset="0"/>
              </a:defRPr>
            </a:lvl5pPr>
          </a:lstStyle>
          <a:p>
            <a:pPr lvl="0"/>
            <a:r>
              <a:rPr lang="en-US" dirty="0"/>
              <a:t>Click to edit Master text styles</a:t>
            </a:r>
          </a:p>
        </p:txBody>
      </p:sp>
      <p:sp>
        <p:nvSpPr>
          <p:cNvPr id="11" name="Text Placeholder 18"/>
          <p:cNvSpPr>
            <a:spLocks noGrp="1"/>
          </p:cNvSpPr>
          <p:nvPr>
            <p:ph type="body" sz="quarter" idx="12" hasCustomPrompt="1"/>
          </p:nvPr>
        </p:nvSpPr>
        <p:spPr>
          <a:xfrm>
            <a:off x="9499854" y="181292"/>
            <a:ext cx="2435860" cy="228600"/>
          </a:xfrm>
          <a:prstGeom prst="rect">
            <a:avLst/>
          </a:prstGeom>
        </p:spPr>
        <p:txBody>
          <a:bodyPr/>
          <a:lstStyle>
            <a:lvl1pPr marL="0" indent="0" algn="r">
              <a:buNone/>
              <a:defRPr sz="1000">
                <a:solidFill>
                  <a:schemeClr val="bg2">
                    <a:lumMod val="10000"/>
                  </a:schemeClr>
                </a:solidFill>
                <a:latin typeface="Gill Sans MT" panose="020B0502020104020203" pitchFamily="34" charset="0"/>
              </a:defRPr>
            </a:lvl1pPr>
            <a:lvl2pPr>
              <a:defRPr sz="800">
                <a:solidFill>
                  <a:schemeClr val="bg2">
                    <a:lumMod val="10000"/>
                  </a:schemeClr>
                </a:solidFill>
                <a:latin typeface="Gill Sans MT" panose="020B0502020104020203" pitchFamily="34" charset="0"/>
              </a:defRPr>
            </a:lvl2pPr>
            <a:lvl3pPr>
              <a:defRPr sz="800">
                <a:solidFill>
                  <a:schemeClr val="bg2">
                    <a:lumMod val="10000"/>
                  </a:schemeClr>
                </a:solidFill>
                <a:latin typeface="Gill Sans MT" panose="020B0502020104020203" pitchFamily="34" charset="0"/>
              </a:defRPr>
            </a:lvl3pPr>
            <a:lvl4pPr>
              <a:defRPr sz="800">
                <a:solidFill>
                  <a:schemeClr val="bg2">
                    <a:lumMod val="10000"/>
                  </a:schemeClr>
                </a:solidFill>
                <a:latin typeface="Gill Sans MT" panose="020B0502020104020203" pitchFamily="34" charset="0"/>
              </a:defRPr>
            </a:lvl4pPr>
            <a:lvl5pPr>
              <a:defRPr sz="800">
                <a:solidFill>
                  <a:schemeClr val="bg2">
                    <a:lumMod val="10000"/>
                  </a:schemeClr>
                </a:solidFill>
                <a:latin typeface="Gill Sans MT" panose="020B0502020104020203" pitchFamily="34" charset="0"/>
              </a:defRPr>
            </a:lvl5pPr>
          </a:lstStyle>
          <a:p>
            <a:pPr lvl="0"/>
            <a:r>
              <a:rPr lang="en-US" dirty="0"/>
              <a:t>CLICK TO EDIT TEXT STYLES</a:t>
            </a:r>
          </a:p>
        </p:txBody>
      </p:sp>
    </p:spTree>
    <p:extLst>
      <p:ext uri="{BB962C8B-B14F-4D97-AF65-F5344CB8AC3E}">
        <p14:creationId xmlns:p14="http://schemas.microsoft.com/office/powerpoint/2010/main" val="2151178149"/>
      </p:ext>
    </p:extLst>
  </p:cSld>
  <p:clrMapOvr>
    <a:masterClrMapping/>
  </p:clrMapOvr>
  <p:extLst mod="1">
    <p:ext uri="{DCECCB84-F9BA-43D5-87BE-67443E8EF086}">
      <p15:sldGuideLst xmlns:p15="http://schemas.microsoft.com/office/powerpoint/2012/main">
        <p15:guide id="1" orient="horz" pos="3984">
          <p15:clr>
            <a:srgbClr val="FBAE40"/>
          </p15:clr>
        </p15:guide>
        <p15:guide id="2" pos="288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965" y="274638"/>
            <a:ext cx="1096137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8965" y="1600201"/>
            <a:ext cx="1096137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8965" y="6356351"/>
            <a:ext cx="2841837" cy="365125"/>
          </a:xfrm>
          <a:prstGeom prst="rect">
            <a:avLst/>
          </a:prstGeom>
        </p:spPr>
        <p:txBody>
          <a:bodyPr/>
          <a:lstStyle/>
          <a:p>
            <a:pPr algn="l" rtl="0"/>
            <a:fld id="{4265EE99-9530-411E-86BD-2AAE503116AD}" type="datetimeFigureOut">
              <a:rPr lang="en-US" kern="1200" smtClean="0">
                <a:solidFill>
                  <a:srgbClr val="000000"/>
                </a:solidFill>
                <a:ea typeface="+mn-ea"/>
                <a:cs typeface="+mn-cs"/>
              </a:rPr>
              <a:pPr algn="l" rtl="0"/>
              <a:t>9/22/2018</a:t>
            </a:fld>
            <a:endParaRPr lang="en-US" kern="1200">
              <a:solidFill>
                <a:srgbClr val="000000"/>
              </a:solidFill>
              <a:ea typeface="+mn-ea"/>
              <a:cs typeface="+mn-cs"/>
            </a:endParaRPr>
          </a:p>
        </p:txBody>
      </p:sp>
      <p:sp>
        <p:nvSpPr>
          <p:cNvPr id="5" name="Footer Placeholder 4"/>
          <p:cNvSpPr>
            <a:spLocks noGrp="1"/>
          </p:cNvSpPr>
          <p:nvPr>
            <p:ph type="ftr" sz="quarter" idx="11"/>
          </p:nvPr>
        </p:nvSpPr>
        <p:spPr>
          <a:xfrm>
            <a:off x="4161261" y="6356351"/>
            <a:ext cx="3856778" cy="365125"/>
          </a:xfrm>
          <a:prstGeom prst="rect">
            <a:avLst/>
          </a:prstGeom>
        </p:spPr>
        <p:txBody>
          <a:bodyPr/>
          <a:lstStyle/>
          <a:p>
            <a:pPr algn="l" rtl="0"/>
            <a:endParaRPr lang="en-US" kern="1200">
              <a:solidFill>
                <a:srgbClr val="000000"/>
              </a:solidFill>
              <a:ea typeface="+mn-ea"/>
              <a:cs typeface="+mn-cs"/>
            </a:endParaRPr>
          </a:p>
        </p:txBody>
      </p:sp>
      <p:sp>
        <p:nvSpPr>
          <p:cNvPr id="6" name="Slide Number Placeholder 5"/>
          <p:cNvSpPr>
            <a:spLocks noGrp="1"/>
          </p:cNvSpPr>
          <p:nvPr>
            <p:ph type="sldNum" sz="quarter" idx="12"/>
          </p:nvPr>
        </p:nvSpPr>
        <p:spPr>
          <a:xfrm>
            <a:off x="8728498" y="6356351"/>
            <a:ext cx="2841837" cy="365125"/>
          </a:xfrm>
          <a:prstGeom prst="rect">
            <a:avLst/>
          </a:prstGeom>
        </p:spPr>
        <p:txBody>
          <a:bodyPr/>
          <a:lstStyle/>
          <a:p>
            <a:pPr algn="l" rtl="0"/>
            <a:fld id="{18943E9E-D060-48A2-9E97-D78CEC3C334D}" type="slidenum">
              <a:rPr lang="en-US" kern="1200" smtClean="0">
                <a:solidFill>
                  <a:srgbClr val="000000"/>
                </a:solidFill>
                <a:ea typeface="+mn-ea"/>
                <a:cs typeface="+mn-cs"/>
              </a:rPr>
              <a:pPr algn="l" rtl="0"/>
              <a:t>‹#›</a:t>
            </a:fld>
            <a:endParaRPr lang="en-US" kern="1200">
              <a:solidFill>
                <a:srgbClr val="000000"/>
              </a:solidFill>
              <a:ea typeface="+mn-ea"/>
              <a:cs typeface="+mn-cs"/>
            </a:endParaRPr>
          </a:p>
        </p:txBody>
      </p:sp>
    </p:spTree>
    <p:extLst>
      <p:ext uri="{BB962C8B-B14F-4D97-AF65-F5344CB8AC3E}">
        <p14:creationId xmlns:p14="http://schemas.microsoft.com/office/powerpoint/2010/main" val="38756724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8965" y="6356351"/>
            <a:ext cx="2841837" cy="365125"/>
          </a:xfrm>
          <a:prstGeom prst="rect">
            <a:avLst/>
          </a:prstGeom>
        </p:spPr>
        <p:txBody>
          <a:bodyPr/>
          <a:lstStyle/>
          <a:p>
            <a:pPr algn="l" rtl="0"/>
            <a:fld id="{4265EE99-9530-411E-86BD-2AAE503116AD}" type="datetimeFigureOut">
              <a:rPr lang="en-US" kern="1200" smtClean="0">
                <a:solidFill>
                  <a:srgbClr val="000000"/>
                </a:solidFill>
                <a:ea typeface="+mn-ea"/>
                <a:cs typeface="+mn-cs"/>
              </a:rPr>
              <a:pPr algn="l" rtl="0"/>
              <a:t>9/22/2018</a:t>
            </a:fld>
            <a:endParaRPr lang="en-US" kern="1200">
              <a:solidFill>
                <a:srgbClr val="000000"/>
              </a:solidFill>
              <a:ea typeface="+mn-ea"/>
              <a:cs typeface="+mn-cs"/>
            </a:endParaRPr>
          </a:p>
        </p:txBody>
      </p:sp>
      <p:sp>
        <p:nvSpPr>
          <p:cNvPr id="3" name="Footer Placeholder 2"/>
          <p:cNvSpPr>
            <a:spLocks noGrp="1"/>
          </p:cNvSpPr>
          <p:nvPr>
            <p:ph type="ftr" sz="quarter" idx="11"/>
          </p:nvPr>
        </p:nvSpPr>
        <p:spPr>
          <a:xfrm>
            <a:off x="4161261" y="6356351"/>
            <a:ext cx="3856778" cy="365125"/>
          </a:xfrm>
          <a:prstGeom prst="rect">
            <a:avLst/>
          </a:prstGeom>
        </p:spPr>
        <p:txBody>
          <a:bodyPr/>
          <a:lstStyle/>
          <a:p>
            <a:pPr algn="l" rtl="0"/>
            <a:endParaRPr lang="en-US" kern="1200">
              <a:solidFill>
                <a:srgbClr val="000000"/>
              </a:solidFill>
              <a:ea typeface="+mn-ea"/>
              <a:cs typeface="+mn-cs"/>
            </a:endParaRPr>
          </a:p>
        </p:txBody>
      </p:sp>
      <p:sp>
        <p:nvSpPr>
          <p:cNvPr id="4" name="Slide Number Placeholder 3"/>
          <p:cNvSpPr>
            <a:spLocks noGrp="1"/>
          </p:cNvSpPr>
          <p:nvPr>
            <p:ph type="sldNum" sz="quarter" idx="12"/>
          </p:nvPr>
        </p:nvSpPr>
        <p:spPr>
          <a:xfrm>
            <a:off x="8728498" y="6356351"/>
            <a:ext cx="2841837" cy="365125"/>
          </a:xfrm>
          <a:prstGeom prst="rect">
            <a:avLst/>
          </a:prstGeom>
        </p:spPr>
        <p:txBody>
          <a:bodyPr/>
          <a:lstStyle/>
          <a:p>
            <a:pPr algn="l" rtl="0"/>
            <a:fld id="{18943E9E-D060-48A2-9E97-D78CEC3C334D}" type="slidenum">
              <a:rPr lang="en-US" kern="1200" smtClean="0">
                <a:solidFill>
                  <a:srgbClr val="000000"/>
                </a:solidFill>
                <a:ea typeface="+mn-ea"/>
                <a:cs typeface="+mn-cs"/>
              </a:rPr>
              <a:pPr algn="l" rtl="0"/>
              <a:t>‹#›</a:t>
            </a:fld>
            <a:endParaRPr lang="en-US" kern="1200">
              <a:solidFill>
                <a:srgbClr val="000000"/>
              </a:solidFill>
              <a:ea typeface="+mn-ea"/>
              <a:cs typeface="+mn-cs"/>
            </a:endParaRPr>
          </a:p>
        </p:txBody>
      </p:sp>
    </p:spTree>
    <p:extLst>
      <p:ext uri="{BB962C8B-B14F-4D97-AF65-F5344CB8AC3E}">
        <p14:creationId xmlns:p14="http://schemas.microsoft.com/office/powerpoint/2010/main" val="22695422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verpage">
    <p:spTree>
      <p:nvGrpSpPr>
        <p:cNvPr id="1" name=""/>
        <p:cNvGrpSpPr/>
        <p:nvPr/>
      </p:nvGrpSpPr>
      <p:grpSpPr>
        <a:xfrm>
          <a:off x="0" y="0"/>
          <a:ext cx="0" cy="0"/>
          <a:chOff x="0" y="0"/>
          <a:chExt cx="0" cy="0"/>
        </a:xfrm>
      </p:grpSpPr>
      <p:cxnSp>
        <p:nvCxnSpPr>
          <p:cNvPr id="7" name="Straight Connector 6"/>
          <p:cNvCxnSpPr/>
          <p:nvPr/>
        </p:nvCxnSpPr>
        <p:spPr>
          <a:xfrm>
            <a:off x="1" y="4330700"/>
            <a:ext cx="7184941" cy="1588"/>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0" y="6402389"/>
            <a:ext cx="12179300" cy="1587"/>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10" name="Footer Placeholder 4"/>
          <p:cNvSpPr txBox="1">
            <a:spLocks/>
          </p:cNvSpPr>
          <p:nvPr/>
        </p:nvSpPr>
        <p:spPr>
          <a:xfrm>
            <a:off x="0" y="6400800"/>
            <a:ext cx="12179300" cy="457200"/>
          </a:xfrm>
          <a:prstGeom prst="rect">
            <a:avLst/>
          </a:prstGeom>
        </p:spPr>
        <p:txBody>
          <a:bodyPr anchor="ctr"/>
          <a:lstStyle>
            <a:lvl1pPr>
              <a:defRPr sz="700">
                <a:solidFill>
                  <a:schemeClr val="tx1"/>
                </a:solidFill>
              </a:defRPr>
            </a:lvl1pPr>
          </a:lstStyle>
          <a:p>
            <a:pPr algn="r" defTabSz="457200" rtl="0">
              <a:defRPr/>
            </a:pPr>
            <a:r>
              <a:rPr lang="en-US" sz="1000" kern="1200" dirty="0">
                <a:solidFill>
                  <a:srgbClr val="D7D8D9">
                    <a:lumMod val="10000"/>
                  </a:srgbClr>
                </a:solidFill>
                <a:ea typeface="Open Sans" panose="020B0606030504020204" pitchFamily="34" charset="0"/>
                <a:cs typeface="Open Sans" panose="020B0606030504020204" pitchFamily="34" charset="0"/>
              </a:rPr>
              <a:t>© 2015 Lyric Pharmaceuticals Inc.  All Rights Reserved.</a:t>
            </a:r>
          </a:p>
        </p:txBody>
      </p:sp>
      <p:sp>
        <p:nvSpPr>
          <p:cNvPr id="6" name="Text Placeholder 5"/>
          <p:cNvSpPr>
            <a:spLocks noGrp="1"/>
          </p:cNvSpPr>
          <p:nvPr>
            <p:ph type="body" sz="quarter" idx="10"/>
          </p:nvPr>
        </p:nvSpPr>
        <p:spPr>
          <a:xfrm>
            <a:off x="121793" y="3418431"/>
            <a:ext cx="7063994" cy="914400"/>
          </a:xfrm>
          <a:prstGeom prst="rect">
            <a:avLst/>
          </a:prstGeom>
        </p:spPr>
        <p:txBody>
          <a:bodyPr anchor="ctr"/>
          <a:lstStyle>
            <a:lvl1pPr marL="0" indent="0" algn="r">
              <a:buNone/>
              <a:defRPr sz="2000">
                <a:solidFill>
                  <a:schemeClr val="accent1">
                    <a:lumMod val="10000"/>
                  </a:schemeClr>
                </a:solidFill>
                <a:latin typeface="Gill Sans MT" panose="020B0502020104020203" pitchFamily="34" charset="0"/>
              </a:defRPr>
            </a:lvl1pPr>
            <a:lvl2pPr>
              <a:defRPr sz="2000">
                <a:solidFill>
                  <a:schemeClr val="accent1">
                    <a:lumMod val="10000"/>
                  </a:schemeClr>
                </a:solidFill>
                <a:latin typeface="Gill Sans MT" panose="020B0502020104020203" pitchFamily="34" charset="0"/>
              </a:defRPr>
            </a:lvl2pPr>
            <a:lvl3pPr>
              <a:defRPr sz="2000">
                <a:solidFill>
                  <a:schemeClr val="accent1">
                    <a:lumMod val="10000"/>
                  </a:schemeClr>
                </a:solidFill>
                <a:latin typeface="Gill Sans MT" panose="020B0502020104020203" pitchFamily="34" charset="0"/>
              </a:defRPr>
            </a:lvl3pPr>
            <a:lvl4pPr>
              <a:defRPr sz="2000">
                <a:solidFill>
                  <a:schemeClr val="accent1">
                    <a:lumMod val="10000"/>
                  </a:schemeClr>
                </a:solidFill>
                <a:latin typeface="Gill Sans MT" panose="020B0502020104020203" pitchFamily="34" charset="0"/>
              </a:defRPr>
            </a:lvl4pPr>
            <a:lvl5pPr>
              <a:defRPr sz="2000">
                <a:solidFill>
                  <a:schemeClr val="accent1">
                    <a:lumMod val="10000"/>
                  </a:schemeClr>
                </a:solidFill>
                <a:latin typeface="Gill Sans MT" panose="020B0502020104020203" pitchFamily="34" charset="0"/>
              </a:defRPr>
            </a:lvl5pPr>
          </a:lstStyle>
          <a:p>
            <a:pPr lvl="0"/>
            <a:r>
              <a:rPr lang="en-US"/>
              <a:t>Click to edit Master text styles</a:t>
            </a:r>
          </a:p>
        </p:txBody>
      </p:sp>
      <p:sp>
        <p:nvSpPr>
          <p:cNvPr id="8" name="Text Placeholder 7"/>
          <p:cNvSpPr>
            <a:spLocks noGrp="1"/>
          </p:cNvSpPr>
          <p:nvPr>
            <p:ph type="body" sz="quarter" idx="11"/>
          </p:nvPr>
        </p:nvSpPr>
        <p:spPr>
          <a:xfrm>
            <a:off x="2312686" y="4327550"/>
            <a:ext cx="4871720" cy="457200"/>
          </a:xfrm>
          <a:prstGeom prst="rect">
            <a:avLst/>
          </a:prstGeom>
        </p:spPr>
        <p:txBody>
          <a:bodyPr anchor="ctr"/>
          <a:lstStyle>
            <a:lvl1pPr marL="0" indent="0" algn="r">
              <a:buNone/>
              <a:defRPr sz="1400">
                <a:solidFill>
                  <a:schemeClr val="bg2">
                    <a:lumMod val="10000"/>
                  </a:schemeClr>
                </a:solidFill>
                <a:latin typeface="Gill Sans MT" panose="020B0502020104020203" pitchFamily="34" charset="0"/>
              </a:defRPr>
            </a:lvl1pPr>
            <a:lvl2pPr>
              <a:defRPr>
                <a:solidFill>
                  <a:schemeClr val="bg2">
                    <a:lumMod val="10000"/>
                  </a:schemeClr>
                </a:solidFill>
                <a:latin typeface="Gill Sans MT" panose="020B0502020104020203" pitchFamily="34" charset="0"/>
              </a:defRPr>
            </a:lvl2pPr>
            <a:lvl3pPr>
              <a:defRPr>
                <a:solidFill>
                  <a:schemeClr val="bg2">
                    <a:lumMod val="10000"/>
                  </a:schemeClr>
                </a:solidFill>
                <a:latin typeface="Gill Sans MT" panose="020B0502020104020203" pitchFamily="34" charset="0"/>
              </a:defRPr>
            </a:lvl3pPr>
            <a:lvl4pPr>
              <a:defRPr>
                <a:solidFill>
                  <a:schemeClr val="bg2">
                    <a:lumMod val="10000"/>
                  </a:schemeClr>
                </a:solidFill>
                <a:latin typeface="Gill Sans MT" panose="020B0502020104020203" pitchFamily="34" charset="0"/>
              </a:defRPr>
            </a:lvl4pPr>
            <a:lvl5pPr>
              <a:defRPr>
                <a:solidFill>
                  <a:schemeClr val="bg2">
                    <a:lumMod val="10000"/>
                  </a:schemeClr>
                </a:solidFill>
                <a:latin typeface="Gill Sans MT" panose="020B0502020104020203" pitchFamily="34" charset="0"/>
              </a:defRPr>
            </a:lvl5pPr>
          </a:lstStyle>
          <a:p>
            <a:pPr lvl="0"/>
            <a:r>
              <a:rPr lang="en-US"/>
              <a:t>Click to edit Master text styles</a:t>
            </a:r>
          </a:p>
        </p:txBody>
      </p:sp>
      <p:sp>
        <p:nvSpPr>
          <p:cNvPr id="19" name="Text Placeholder 18"/>
          <p:cNvSpPr>
            <a:spLocks noGrp="1"/>
          </p:cNvSpPr>
          <p:nvPr>
            <p:ph type="body" sz="quarter" idx="12"/>
          </p:nvPr>
        </p:nvSpPr>
        <p:spPr>
          <a:xfrm>
            <a:off x="9499854" y="181292"/>
            <a:ext cx="2435860" cy="228600"/>
          </a:xfrm>
          <a:prstGeom prst="rect">
            <a:avLst/>
          </a:prstGeom>
        </p:spPr>
        <p:txBody>
          <a:bodyPr/>
          <a:lstStyle>
            <a:lvl1pPr marL="0" indent="0" algn="r">
              <a:buNone/>
              <a:defRPr sz="800">
                <a:solidFill>
                  <a:schemeClr val="bg2">
                    <a:lumMod val="10000"/>
                  </a:schemeClr>
                </a:solidFill>
                <a:latin typeface="Gill Sans MT" panose="020B0502020104020203" pitchFamily="34" charset="0"/>
              </a:defRPr>
            </a:lvl1pPr>
            <a:lvl2pPr>
              <a:defRPr sz="800">
                <a:solidFill>
                  <a:schemeClr val="bg2">
                    <a:lumMod val="10000"/>
                  </a:schemeClr>
                </a:solidFill>
                <a:latin typeface="Gill Sans MT" panose="020B0502020104020203" pitchFamily="34" charset="0"/>
              </a:defRPr>
            </a:lvl2pPr>
            <a:lvl3pPr>
              <a:defRPr sz="800">
                <a:solidFill>
                  <a:schemeClr val="bg2">
                    <a:lumMod val="10000"/>
                  </a:schemeClr>
                </a:solidFill>
                <a:latin typeface="Gill Sans MT" panose="020B0502020104020203" pitchFamily="34" charset="0"/>
              </a:defRPr>
            </a:lvl3pPr>
            <a:lvl4pPr>
              <a:defRPr sz="800">
                <a:solidFill>
                  <a:schemeClr val="bg2">
                    <a:lumMod val="10000"/>
                  </a:schemeClr>
                </a:solidFill>
                <a:latin typeface="Gill Sans MT" panose="020B0502020104020203" pitchFamily="34" charset="0"/>
              </a:defRPr>
            </a:lvl4pPr>
            <a:lvl5pPr>
              <a:defRPr sz="800">
                <a:solidFill>
                  <a:schemeClr val="bg2">
                    <a:lumMod val="10000"/>
                  </a:schemeClr>
                </a:solidFill>
                <a:latin typeface="Gill Sans MT" panose="020B0502020104020203" pitchFamily="34" charset="0"/>
              </a:defRPr>
            </a:lvl5pPr>
          </a:lstStyle>
          <a:p>
            <a:pPr lvl="0"/>
            <a:r>
              <a:rPr lang="en-US"/>
              <a:t>Click to edit Master text styles</a:t>
            </a:r>
          </a:p>
        </p:txBody>
      </p:sp>
    </p:spTree>
    <p:extLst>
      <p:ext uri="{BB962C8B-B14F-4D97-AF65-F5344CB8AC3E}">
        <p14:creationId xmlns:p14="http://schemas.microsoft.com/office/powerpoint/2010/main" val="377820003"/>
      </p:ext>
    </p:extLst>
  </p:cSld>
  <p:clrMapOvr>
    <a:masterClrMapping/>
  </p:clrMapOvr>
  <p:transition spd="slow"/>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_Coverpage">
    <p:spTree>
      <p:nvGrpSpPr>
        <p:cNvPr id="1" name=""/>
        <p:cNvGrpSpPr/>
        <p:nvPr/>
      </p:nvGrpSpPr>
      <p:grpSpPr>
        <a:xfrm>
          <a:off x="0" y="0"/>
          <a:ext cx="0" cy="0"/>
          <a:chOff x="0" y="0"/>
          <a:chExt cx="0" cy="0"/>
        </a:xfrm>
      </p:grpSpPr>
      <p:cxnSp>
        <p:nvCxnSpPr>
          <p:cNvPr id="9" name="Straight Connector 8"/>
          <p:cNvCxnSpPr/>
          <p:nvPr/>
        </p:nvCxnSpPr>
        <p:spPr>
          <a:xfrm>
            <a:off x="1" y="4330700"/>
            <a:ext cx="7184941" cy="1588"/>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0" y="6402389"/>
            <a:ext cx="12179300" cy="1587"/>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11" name="Footer Placeholder 4"/>
          <p:cNvSpPr txBox="1">
            <a:spLocks/>
          </p:cNvSpPr>
          <p:nvPr/>
        </p:nvSpPr>
        <p:spPr>
          <a:xfrm>
            <a:off x="0" y="6400800"/>
            <a:ext cx="12179300" cy="457200"/>
          </a:xfrm>
          <a:prstGeom prst="rect">
            <a:avLst/>
          </a:prstGeom>
        </p:spPr>
        <p:txBody>
          <a:bodyPr anchor="ctr"/>
          <a:lstStyle>
            <a:lvl1pPr>
              <a:defRPr sz="700">
                <a:solidFill>
                  <a:schemeClr val="tx1"/>
                </a:solidFill>
              </a:defRPr>
            </a:lvl1pPr>
          </a:lstStyle>
          <a:p>
            <a:pPr algn="r" defTabSz="457200" rtl="0">
              <a:defRPr/>
            </a:pPr>
            <a:r>
              <a:rPr lang="en-US" sz="1000" kern="1200" dirty="0">
                <a:solidFill>
                  <a:srgbClr val="D7D8D9">
                    <a:lumMod val="10000"/>
                  </a:srgbClr>
                </a:solidFill>
                <a:ea typeface="Open Sans" panose="020B0606030504020204" pitchFamily="34" charset="0"/>
                <a:cs typeface="Open Sans" panose="020B0606030504020204" pitchFamily="34" charset="0"/>
              </a:rPr>
              <a:t>© 2015 Lyric Pharmaceuticals Inc.  All Rights Reserved.</a:t>
            </a:r>
          </a:p>
        </p:txBody>
      </p:sp>
      <p:sp>
        <p:nvSpPr>
          <p:cNvPr id="6" name="Text Placeholder 5"/>
          <p:cNvSpPr>
            <a:spLocks noGrp="1"/>
          </p:cNvSpPr>
          <p:nvPr>
            <p:ph type="body" sz="quarter" idx="10"/>
          </p:nvPr>
        </p:nvSpPr>
        <p:spPr>
          <a:xfrm>
            <a:off x="121793" y="3418431"/>
            <a:ext cx="7063994" cy="914400"/>
          </a:xfrm>
          <a:prstGeom prst="rect">
            <a:avLst/>
          </a:prstGeom>
        </p:spPr>
        <p:txBody>
          <a:bodyPr anchor="ctr"/>
          <a:lstStyle>
            <a:lvl1pPr marL="0" indent="0" algn="r">
              <a:buNone/>
              <a:defRPr sz="2000">
                <a:solidFill>
                  <a:schemeClr val="accent1">
                    <a:lumMod val="10000"/>
                  </a:schemeClr>
                </a:solidFill>
                <a:latin typeface="Gill Sans MT" panose="020B0502020104020203" pitchFamily="34" charset="0"/>
              </a:defRPr>
            </a:lvl1pPr>
            <a:lvl2pPr>
              <a:defRPr sz="2000">
                <a:solidFill>
                  <a:schemeClr val="accent1">
                    <a:lumMod val="10000"/>
                  </a:schemeClr>
                </a:solidFill>
                <a:latin typeface="Gill Sans MT" panose="020B0502020104020203" pitchFamily="34" charset="0"/>
              </a:defRPr>
            </a:lvl2pPr>
            <a:lvl3pPr>
              <a:defRPr sz="2000">
                <a:solidFill>
                  <a:schemeClr val="accent1">
                    <a:lumMod val="10000"/>
                  </a:schemeClr>
                </a:solidFill>
                <a:latin typeface="Gill Sans MT" panose="020B0502020104020203" pitchFamily="34" charset="0"/>
              </a:defRPr>
            </a:lvl3pPr>
            <a:lvl4pPr>
              <a:defRPr sz="2000">
                <a:solidFill>
                  <a:schemeClr val="accent1">
                    <a:lumMod val="10000"/>
                  </a:schemeClr>
                </a:solidFill>
                <a:latin typeface="Gill Sans MT" panose="020B0502020104020203" pitchFamily="34" charset="0"/>
              </a:defRPr>
            </a:lvl4pPr>
            <a:lvl5pPr>
              <a:defRPr sz="2000">
                <a:solidFill>
                  <a:schemeClr val="accent1">
                    <a:lumMod val="10000"/>
                  </a:schemeClr>
                </a:solidFill>
                <a:latin typeface="Gill Sans MT" panose="020B0502020104020203" pitchFamily="34" charset="0"/>
              </a:defRPr>
            </a:lvl5pPr>
          </a:lstStyle>
          <a:p>
            <a:pPr lvl="0"/>
            <a:r>
              <a:rPr lang="en-US"/>
              <a:t>Click to edit Master text styles</a:t>
            </a:r>
          </a:p>
        </p:txBody>
      </p:sp>
      <p:sp>
        <p:nvSpPr>
          <p:cNvPr id="8" name="Text Placeholder 7"/>
          <p:cNvSpPr>
            <a:spLocks noGrp="1"/>
          </p:cNvSpPr>
          <p:nvPr>
            <p:ph type="body" sz="quarter" idx="11"/>
          </p:nvPr>
        </p:nvSpPr>
        <p:spPr>
          <a:xfrm>
            <a:off x="2312686" y="4327550"/>
            <a:ext cx="4871720" cy="457200"/>
          </a:xfrm>
          <a:prstGeom prst="rect">
            <a:avLst/>
          </a:prstGeom>
        </p:spPr>
        <p:txBody>
          <a:bodyPr anchor="ctr"/>
          <a:lstStyle>
            <a:lvl1pPr marL="0" indent="0" algn="r">
              <a:buNone/>
              <a:defRPr sz="1400">
                <a:solidFill>
                  <a:schemeClr val="bg2">
                    <a:lumMod val="10000"/>
                  </a:schemeClr>
                </a:solidFill>
                <a:latin typeface="Gill Sans MT" panose="020B0502020104020203" pitchFamily="34" charset="0"/>
              </a:defRPr>
            </a:lvl1pPr>
            <a:lvl2pPr>
              <a:defRPr>
                <a:solidFill>
                  <a:schemeClr val="bg2">
                    <a:lumMod val="10000"/>
                  </a:schemeClr>
                </a:solidFill>
                <a:latin typeface="Gill Sans MT" panose="020B0502020104020203" pitchFamily="34" charset="0"/>
              </a:defRPr>
            </a:lvl2pPr>
            <a:lvl3pPr>
              <a:defRPr>
                <a:solidFill>
                  <a:schemeClr val="bg2">
                    <a:lumMod val="10000"/>
                  </a:schemeClr>
                </a:solidFill>
                <a:latin typeface="Gill Sans MT" panose="020B0502020104020203" pitchFamily="34" charset="0"/>
              </a:defRPr>
            </a:lvl3pPr>
            <a:lvl4pPr>
              <a:defRPr>
                <a:solidFill>
                  <a:schemeClr val="bg2">
                    <a:lumMod val="10000"/>
                  </a:schemeClr>
                </a:solidFill>
                <a:latin typeface="Gill Sans MT" panose="020B0502020104020203" pitchFamily="34" charset="0"/>
              </a:defRPr>
            </a:lvl4pPr>
            <a:lvl5pPr>
              <a:defRPr>
                <a:solidFill>
                  <a:schemeClr val="bg2">
                    <a:lumMod val="10000"/>
                  </a:schemeClr>
                </a:solidFill>
                <a:latin typeface="Gill Sans MT" panose="020B0502020104020203" pitchFamily="34" charset="0"/>
              </a:defRPr>
            </a:lvl5pPr>
          </a:lstStyle>
          <a:p>
            <a:pPr lvl="0"/>
            <a:r>
              <a:rPr lang="en-US"/>
              <a:t>Click to edit Master text styles</a:t>
            </a:r>
          </a:p>
        </p:txBody>
      </p:sp>
      <p:sp>
        <p:nvSpPr>
          <p:cNvPr id="19" name="Text Placeholder 18"/>
          <p:cNvSpPr>
            <a:spLocks noGrp="1"/>
          </p:cNvSpPr>
          <p:nvPr>
            <p:ph type="body" sz="quarter" idx="12"/>
          </p:nvPr>
        </p:nvSpPr>
        <p:spPr>
          <a:xfrm>
            <a:off x="9499854" y="181292"/>
            <a:ext cx="2435860" cy="228600"/>
          </a:xfrm>
          <a:prstGeom prst="rect">
            <a:avLst/>
          </a:prstGeom>
        </p:spPr>
        <p:txBody>
          <a:bodyPr/>
          <a:lstStyle>
            <a:lvl1pPr marL="0" indent="0" algn="r">
              <a:buNone/>
              <a:defRPr sz="800">
                <a:solidFill>
                  <a:schemeClr val="bg2">
                    <a:lumMod val="10000"/>
                  </a:schemeClr>
                </a:solidFill>
                <a:latin typeface="Gill Sans MT" panose="020B0502020104020203" pitchFamily="34" charset="0"/>
              </a:defRPr>
            </a:lvl1pPr>
            <a:lvl2pPr>
              <a:defRPr sz="800">
                <a:solidFill>
                  <a:schemeClr val="bg2">
                    <a:lumMod val="10000"/>
                  </a:schemeClr>
                </a:solidFill>
                <a:latin typeface="Gill Sans MT" panose="020B0502020104020203" pitchFamily="34" charset="0"/>
              </a:defRPr>
            </a:lvl2pPr>
            <a:lvl3pPr>
              <a:defRPr sz="800">
                <a:solidFill>
                  <a:schemeClr val="bg2">
                    <a:lumMod val="10000"/>
                  </a:schemeClr>
                </a:solidFill>
                <a:latin typeface="Gill Sans MT" panose="020B0502020104020203" pitchFamily="34" charset="0"/>
              </a:defRPr>
            </a:lvl3pPr>
            <a:lvl4pPr>
              <a:defRPr sz="800">
                <a:solidFill>
                  <a:schemeClr val="bg2">
                    <a:lumMod val="10000"/>
                  </a:schemeClr>
                </a:solidFill>
                <a:latin typeface="Gill Sans MT" panose="020B0502020104020203" pitchFamily="34" charset="0"/>
              </a:defRPr>
            </a:lvl4pPr>
            <a:lvl5pPr>
              <a:defRPr sz="800">
                <a:solidFill>
                  <a:schemeClr val="bg2">
                    <a:lumMod val="10000"/>
                  </a:schemeClr>
                </a:solidFill>
                <a:latin typeface="Gill Sans MT" panose="020B0502020104020203" pitchFamily="34" charset="0"/>
              </a:defRPr>
            </a:lvl5pPr>
          </a:lstStyle>
          <a:p>
            <a:pPr lvl="0"/>
            <a:r>
              <a:rPr lang="en-US"/>
              <a:t>Click to edit Master text styles</a:t>
            </a:r>
          </a:p>
        </p:txBody>
      </p:sp>
    </p:spTree>
    <p:extLst>
      <p:ext uri="{BB962C8B-B14F-4D97-AF65-F5344CB8AC3E}">
        <p14:creationId xmlns:p14="http://schemas.microsoft.com/office/powerpoint/2010/main" val="2302149452"/>
      </p:ext>
    </p:extLst>
  </p:cSld>
  <p:clrMapOvr>
    <a:masterClrMapping/>
  </p:clrMapOvr>
  <p:transition spd="slow"/>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Section Header 1">
    <p:spTree>
      <p:nvGrpSpPr>
        <p:cNvPr id="1" name=""/>
        <p:cNvGrpSpPr/>
        <p:nvPr/>
      </p:nvGrpSpPr>
      <p:grpSpPr>
        <a:xfrm>
          <a:off x="0" y="0"/>
          <a:ext cx="0" cy="0"/>
          <a:chOff x="0" y="0"/>
          <a:chExt cx="0" cy="0"/>
        </a:xfrm>
      </p:grpSpPr>
      <p:cxnSp>
        <p:nvCxnSpPr>
          <p:cNvPr id="6" name="Straight Connector 5"/>
          <p:cNvCxnSpPr/>
          <p:nvPr/>
        </p:nvCxnSpPr>
        <p:spPr>
          <a:xfrm>
            <a:off x="1" y="4330700"/>
            <a:ext cx="7184941" cy="1588"/>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txBox="1">
            <a:spLocks/>
          </p:cNvSpPr>
          <p:nvPr/>
        </p:nvSpPr>
        <p:spPr>
          <a:xfrm>
            <a:off x="405977" y="6400800"/>
            <a:ext cx="2837608" cy="457200"/>
          </a:xfrm>
          <a:prstGeom prst="rect">
            <a:avLst/>
          </a:prstGeom>
        </p:spPr>
        <p:txBody>
          <a:bodyPr anchor="ctr"/>
          <a:lstStyle>
            <a:lvl1pPr algn="r" eaLnBrk="1" fontAlgn="auto" latinLnBrk="0" hangingPunct="1">
              <a:spcBef>
                <a:spcPts val="0"/>
              </a:spcBef>
              <a:spcAft>
                <a:spcPts val="0"/>
              </a:spcAft>
              <a:defRPr kumimoji="0" sz="1000">
                <a:solidFill>
                  <a:srgbClr val="314D36"/>
                </a:solidFill>
                <a:latin typeface="+mn-lt"/>
                <a:cs typeface="+mn-cs"/>
              </a:defRPr>
            </a:lvl1pPr>
          </a:lstStyle>
          <a:p>
            <a:pPr algn="l" defTabSz="457200" rtl="0">
              <a:defRPr/>
            </a:pPr>
            <a:fld id="{8AFC76F3-4727-3F46-93B7-F7C90443A66B}" type="slidenum">
              <a:rPr lang="en-US" sz="1000" kern="1200" smtClean="0">
                <a:solidFill>
                  <a:prstClr val="black"/>
                </a:solidFill>
                <a:ea typeface="ＭＳ Ｐゴシック" charset="-128"/>
              </a:rPr>
              <a:pPr algn="l" defTabSz="457200" rtl="0">
                <a:defRPr/>
              </a:pPr>
              <a:t>‹#›</a:t>
            </a:fld>
            <a:endParaRPr lang="en-US" sz="1000" kern="1200" dirty="0">
              <a:solidFill>
                <a:prstClr val="black"/>
              </a:solidFill>
              <a:ea typeface="ＭＳ Ｐゴシック" charset="-128"/>
            </a:endParaRPr>
          </a:p>
        </p:txBody>
      </p:sp>
      <p:sp>
        <p:nvSpPr>
          <p:cNvPr id="14" name="Text Placeholder 5"/>
          <p:cNvSpPr>
            <a:spLocks noGrp="1"/>
          </p:cNvSpPr>
          <p:nvPr>
            <p:ph type="body" sz="quarter" idx="10"/>
          </p:nvPr>
        </p:nvSpPr>
        <p:spPr>
          <a:xfrm>
            <a:off x="121793" y="3601311"/>
            <a:ext cx="7063994" cy="731520"/>
          </a:xfrm>
          <a:prstGeom prst="rect">
            <a:avLst/>
          </a:prstGeom>
        </p:spPr>
        <p:txBody>
          <a:bodyPr anchor="ctr"/>
          <a:lstStyle>
            <a:lvl1pPr marL="0" indent="0" algn="r">
              <a:buNone/>
              <a:defRPr sz="2400">
                <a:solidFill>
                  <a:schemeClr val="accent1">
                    <a:lumMod val="10000"/>
                  </a:schemeClr>
                </a:solidFill>
                <a:latin typeface="Gill Sans MT" panose="020B0502020104020203" pitchFamily="34" charset="0"/>
              </a:defRPr>
            </a:lvl1pPr>
            <a:lvl2pPr>
              <a:defRPr sz="2000">
                <a:solidFill>
                  <a:schemeClr val="accent1">
                    <a:lumMod val="10000"/>
                  </a:schemeClr>
                </a:solidFill>
                <a:latin typeface="Gill Sans MT" panose="020B0502020104020203" pitchFamily="34" charset="0"/>
              </a:defRPr>
            </a:lvl2pPr>
            <a:lvl3pPr>
              <a:defRPr sz="2000">
                <a:solidFill>
                  <a:schemeClr val="accent1">
                    <a:lumMod val="10000"/>
                  </a:schemeClr>
                </a:solidFill>
                <a:latin typeface="Gill Sans MT" panose="020B0502020104020203" pitchFamily="34" charset="0"/>
              </a:defRPr>
            </a:lvl3pPr>
            <a:lvl4pPr>
              <a:defRPr sz="2000">
                <a:solidFill>
                  <a:schemeClr val="accent1">
                    <a:lumMod val="10000"/>
                  </a:schemeClr>
                </a:solidFill>
                <a:latin typeface="Gill Sans MT" panose="020B0502020104020203" pitchFamily="34" charset="0"/>
              </a:defRPr>
            </a:lvl4pPr>
            <a:lvl5pPr>
              <a:defRPr sz="2000">
                <a:solidFill>
                  <a:schemeClr val="accent1">
                    <a:lumMod val="10000"/>
                  </a:schemeClr>
                </a:solidFill>
                <a:latin typeface="Gill Sans MT" panose="020B0502020104020203" pitchFamily="34" charset="0"/>
              </a:defRPr>
            </a:lvl5pPr>
          </a:lstStyle>
          <a:p>
            <a:pPr lvl="0"/>
            <a:r>
              <a:rPr lang="en-US"/>
              <a:t>Click to edit Master text styles</a:t>
            </a:r>
          </a:p>
        </p:txBody>
      </p:sp>
      <p:sp>
        <p:nvSpPr>
          <p:cNvPr id="10" name="Text Placeholder 18"/>
          <p:cNvSpPr>
            <a:spLocks noGrp="1"/>
          </p:cNvSpPr>
          <p:nvPr>
            <p:ph type="body" sz="quarter" idx="12"/>
          </p:nvPr>
        </p:nvSpPr>
        <p:spPr>
          <a:xfrm>
            <a:off x="9499854" y="181292"/>
            <a:ext cx="2435860" cy="228600"/>
          </a:xfrm>
          <a:prstGeom prst="rect">
            <a:avLst/>
          </a:prstGeom>
        </p:spPr>
        <p:txBody>
          <a:bodyPr/>
          <a:lstStyle>
            <a:lvl1pPr marL="0" indent="0" algn="r">
              <a:buNone/>
              <a:defRPr sz="1000">
                <a:solidFill>
                  <a:schemeClr val="bg2">
                    <a:lumMod val="10000"/>
                  </a:schemeClr>
                </a:solidFill>
                <a:latin typeface="Gill Sans MT" panose="020B0502020104020203" pitchFamily="34" charset="0"/>
              </a:defRPr>
            </a:lvl1pPr>
            <a:lvl2pPr>
              <a:defRPr sz="800">
                <a:solidFill>
                  <a:schemeClr val="bg2">
                    <a:lumMod val="10000"/>
                  </a:schemeClr>
                </a:solidFill>
                <a:latin typeface="Gill Sans MT" panose="020B0502020104020203" pitchFamily="34" charset="0"/>
              </a:defRPr>
            </a:lvl2pPr>
            <a:lvl3pPr>
              <a:defRPr sz="800">
                <a:solidFill>
                  <a:schemeClr val="bg2">
                    <a:lumMod val="10000"/>
                  </a:schemeClr>
                </a:solidFill>
                <a:latin typeface="Gill Sans MT" panose="020B0502020104020203" pitchFamily="34" charset="0"/>
              </a:defRPr>
            </a:lvl3pPr>
            <a:lvl4pPr>
              <a:defRPr sz="800">
                <a:solidFill>
                  <a:schemeClr val="bg2">
                    <a:lumMod val="10000"/>
                  </a:schemeClr>
                </a:solidFill>
                <a:latin typeface="Gill Sans MT" panose="020B0502020104020203" pitchFamily="34" charset="0"/>
              </a:defRPr>
            </a:lvl4pPr>
            <a:lvl5pPr>
              <a:defRPr sz="800">
                <a:solidFill>
                  <a:schemeClr val="bg2">
                    <a:lumMod val="10000"/>
                  </a:schemeClr>
                </a:solidFill>
                <a:latin typeface="Gill Sans MT" panose="020B0502020104020203" pitchFamily="34" charset="0"/>
              </a:defRPr>
            </a:lvl5pPr>
          </a:lstStyle>
          <a:p>
            <a:pPr lvl="0"/>
            <a:r>
              <a:rPr lang="en-US"/>
              <a:t>Click to edit Master text styles</a:t>
            </a:r>
          </a:p>
        </p:txBody>
      </p:sp>
    </p:spTree>
    <p:extLst>
      <p:ext uri="{BB962C8B-B14F-4D97-AF65-F5344CB8AC3E}">
        <p14:creationId xmlns:p14="http://schemas.microsoft.com/office/powerpoint/2010/main" val="1507541244"/>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2 Content, Top and Bottom">
    <p:spTree>
      <p:nvGrpSpPr>
        <p:cNvPr id="1" name=""/>
        <p:cNvGrpSpPr/>
        <p:nvPr/>
      </p:nvGrpSpPr>
      <p:grpSpPr>
        <a:xfrm>
          <a:off x="0" y="0"/>
          <a:ext cx="0" cy="0"/>
          <a:chOff x="0" y="0"/>
          <a:chExt cx="0" cy="0"/>
        </a:xfrm>
      </p:grpSpPr>
      <p:sp>
        <p:nvSpPr>
          <p:cNvPr id="41" name="Shape 41"/>
          <p:cNvSpPr>
            <a:spLocks noGrp="1"/>
          </p:cNvSpPr>
          <p:nvPr>
            <p:ph type="title"/>
          </p:nvPr>
        </p:nvSpPr>
        <p:spPr>
          <a:xfrm>
            <a:off x="664460" y="0"/>
            <a:ext cx="10072462" cy="1333641"/>
          </a:xfrm>
          <a:prstGeom prst="rect">
            <a:avLst/>
          </a:prstGeom>
        </p:spPr>
        <p:txBody>
          <a:bodyPr/>
          <a:lstStyle/>
          <a:p>
            <a:pPr lvl="0">
              <a:defRPr sz="1800">
                <a:solidFill>
                  <a:srgbClr val="000000"/>
                </a:solidFill>
              </a:defRPr>
            </a:pPr>
            <a:r>
              <a:rPr sz="3200">
                <a:solidFill>
                  <a:srgbClr val="073E87"/>
                </a:solidFill>
              </a:rPr>
              <a:t>Title Text</a:t>
            </a:r>
          </a:p>
        </p:txBody>
      </p:sp>
      <p:sp>
        <p:nvSpPr>
          <p:cNvPr id="42" name="Shape 42"/>
          <p:cNvSpPr>
            <a:spLocks noGrp="1"/>
          </p:cNvSpPr>
          <p:nvPr>
            <p:ph type="body" idx="1"/>
          </p:nvPr>
        </p:nvSpPr>
        <p:spPr>
          <a:xfrm>
            <a:off x="664515" y="1590675"/>
            <a:ext cx="10089585" cy="5267325"/>
          </a:xfrm>
          <a:prstGeom prst="rect">
            <a:avLst/>
          </a:prstGeom>
        </p:spPr>
        <p:txBody>
          <a:bodyPr/>
          <a:lstStyle>
            <a:lvl1pPr marL="169862" indent="-169862">
              <a:defRPr sz="1800"/>
            </a:lvl1pPr>
            <a:lvl2pPr marL="398463" indent="-169863">
              <a:defRPr sz="1800"/>
            </a:lvl2pPr>
            <a:lvl3pPr marL="627062" indent="-169862">
              <a:defRPr sz="1800"/>
            </a:lvl3pPr>
            <a:lvl4pPr marL="857250" indent="-171450">
              <a:buChar char="•"/>
              <a:defRPr sz="1800"/>
            </a:lvl4pPr>
            <a:lvl5pPr marL="1085850" indent="-171450">
              <a:defRPr sz="1800"/>
            </a:lvl5pPr>
          </a:lstStyle>
          <a:p>
            <a:pPr lvl="0">
              <a:defRPr>
                <a:solidFill>
                  <a:srgbClr val="000000"/>
                </a:solidFill>
              </a:defRPr>
            </a:pPr>
            <a:r>
              <a:rPr>
                <a:solidFill>
                  <a:srgbClr val="595959"/>
                </a:solidFill>
              </a:rPr>
              <a:t>Body Level One</a:t>
            </a:r>
          </a:p>
          <a:p>
            <a:pPr lvl="1">
              <a:defRPr>
                <a:solidFill>
                  <a:srgbClr val="000000"/>
                </a:solidFill>
              </a:defRPr>
            </a:pPr>
            <a:r>
              <a:rPr>
                <a:solidFill>
                  <a:srgbClr val="595959"/>
                </a:solidFill>
              </a:rPr>
              <a:t>Body Level Two</a:t>
            </a:r>
          </a:p>
          <a:p>
            <a:pPr lvl="2">
              <a:defRPr>
                <a:solidFill>
                  <a:srgbClr val="000000"/>
                </a:solidFill>
              </a:defRPr>
            </a:pPr>
            <a:r>
              <a:rPr>
                <a:solidFill>
                  <a:srgbClr val="595959"/>
                </a:solidFill>
              </a:rPr>
              <a:t>Body Level Three</a:t>
            </a:r>
          </a:p>
          <a:p>
            <a:pPr lvl="3">
              <a:defRPr>
                <a:solidFill>
                  <a:srgbClr val="000000"/>
                </a:solidFill>
              </a:defRPr>
            </a:pPr>
            <a:r>
              <a:rPr>
                <a:solidFill>
                  <a:srgbClr val="595959"/>
                </a:solidFill>
              </a:rPr>
              <a:t>Body Level Four</a:t>
            </a:r>
          </a:p>
          <a:p>
            <a:pPr lvl="4">
              <a:defRPr>
                <a:solidFill>
                  <a:srgbClr val="000000"/>
                </a:solidFill>
              </a:defRPr>
            </a:pPr>
            <a:r>
              <a:rPr>
                <a:solidFill>
                  <a:srgbClr val="595959"/>
                </a:solidFill>
              </a:rPr>
              <a:t>Body Level Five</a:t>
            </a: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cxnSp>
        <p:nvCxnSpPr>
          <p:cNvPr id="7" name="Straight Connector 6"/>
          <p:cNvCxnSpPr/>
          <p:nvPr/>
        </p:nvCxnSpPr>
        <p:spPr>
          <a:xfrm>
            <a:off x="0" y="730250"/>
            <a:ext cx="11936138" cy="1588"/>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8" name="Rectangle 6"/>
          <p:cNvSpPr txBox="1">
            <a:spLocks/>
          </p:cNvSpPr>
          <p:nvPr/>
        </p:nvSpPr>
        <p:spPr>
          <a:xfrm>
            <a:off x="405977" y="6400800"/>
            <a:ext cx="2837608" cy="457200"/>
          </a:xfrm>
          <a:prstGeom prst="rect">
            <a:avLst/>
          </a:prstGeom>
        </p:spPr>
        <p:txBody>
          <a:bodyPr anchor="ctr"/>
          <a:lstStyle>
            <a:lvl1pPr algn="r" eaLnBrk="1" fontAlgn="auto" latinLnBrk="0" hangingPunct="1">
              <a:spcBef>
                <a:spcPts val="0"/>
              </a:spcBef>
              <a:spcAft>
                <a:spcPts val="0"/>
              </a:spcAft>
              <a:defRPr kumimoji="0" sz="1000">
                <a:solidFill>
                  <a:srgbClr val="314D36"/>
                </a:solidFill>
                <a:latin typeface="+mn-lt"/>
                <a:cs typeface="+mn-cs"/>
              </a:defRPr>
            </a:lvl1pPr>
          </a:lstStyle>
          <a:p>
            <a:pPr algn="l" defTabSz="457200" rtl="0">
              <a:defRPr/>
            </a:pPr>
            <a:fld id="{D402B768-EEE5-FC4A-A2E1-10DCD864E5E9}" type="slidenum">
              <a:rPr lang="en-US" sz="1000" kern="1200" smtClean="0">
                <a:solidFill>
                  <a:prstClr val="black"/>
                </a:solidFill>
                <a:ea typeface="ＭＳ Ｐゴシック" charset="-128"/>
              </a:rPr>
              <a:pPr algn="l" defTabSz="457200" rtl="0">
                <a:defRPr/>
              </a:pPr>
              <a:t>‹#›</a:t>
            </a:fld>
            <a:endParaRPr lang="en-US" sz="1000" kern="1200" dirty="0">
              <a:solidFill>
                <a:prstClr val="black"/>
              </a:solidFill>
              <a:ea typeface="ＭＳ Ｐゴシック" charset="-128"/>
            </a:endParaRPr>
          </a:p>
        </p:txBody>
      </p:sp>
      <p:cxnSp>
        <p:nvCxnSpPr>
          <p:cNvPr id="10" name="Straight Connector 9"/>
          <p:cNvCxnSpPr/>
          <p:nvPr/>
        </p:nvCxnSpPr>
        <p:spPr>
          <a:xfrm>
            <a:off x="0" y="6402389"/>
            <a:ext cx="12179300" cy="1587"/>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3" name="Title 1"/>
          <p:cNvSpPr>
            <a:spLocks noGrp="1"/>
          </p:cNvSpPr>
          <p:nvPr>
            <p:ph type="title"/>
          </p:nvPr>
        </p:nvSpPr>
        <p:spPr>
          <a:xfrm>
            <a:off x="507471" y="-1"/>
            <a:ext cx="11428243" cy="731520"/>
          </a:xfrm>
          <a:prstGeom prst="rect">
            <a:avLst/>
          </a:prstGeom>
        </p:spPr>
        <p:txBody>
          <a:bodyPr anchor="ctr"/>
          <a:lstStyle>
            <a:lvl1pPr algn="l">
              <a:defRPr sz="2400" b="0">
                <a:solidFill>
                  <a:schemeClr val="accent1">
                    <a:lumMod val="10000"/>
                  </a:schemeClr>
                </a:solidFill>
                <a:latin typeface="Gill Sans MT" panose="020B0502020104020203" pitchFamily="34" charset="0"/>
              </a:defRPr>
            </a:lvl1pPr>
          </a:lstStyle>
          <a:p>
            <a:r>
              <a:rPr lang="en-US"/>
              <a:t>Click to edit Master title style</a:t>
            </a:r>
            <a:endParaRPr lang="en-US" dirty="0"/>
          </a:p>
        </p:txBody>
      </p:sp>
      <p:sp>
        <p:nvSpPr>
          <p:cNvPr id="9" name="Text Placeholder 4"/>
          <p:cNvSpPr>
            <a:spLocks noGrp="1"/>
          </p:cNvSpPr>
          <p:nvPr>
            <p:ph type="body" sz="quarter" idx="12"/>
          </p:nvPr>
        </p:nvSpPr>
        <p:spPr>
          <a:xfrm>
            <a:off x="4871720" y="6513616"/>
            <a:ext cx="2435860" cy="228600"/>
          </a:xfrm>
          <a:prstGeom prst="rect">
            <a:avLst/>
          </a:prstGeom>
        </p:spPr>
        <p:txBody>
          <a:bodyPr/>
          <a:lstStyle>
            <a:lvl1pPr marL="0" indent="0" algn="ctr">
              <a:buNone/>
              <a:defRPr sz="1000">
                <a:solidFill>
                  <a:schemeClr val="bg2">
                    <a:lumMod val="10000"/>
                  </a:schemeClr>
                </a:solidFill>
                <a:latin typeface="Gill Sans MT" panose="020B0502020104020203" pitchFamily="34" charset="0"/>
              </a:defRPr>
            </a:lvl1pPr>
          </a:lstStyle>
          <a:p>
            <a:pPr lvl="0"/>
            <a:r>
              <a:rPr lang="en-US"/>
              <a:t>Click to edit Master text styles</a:t>
            </a:r>
          </a:p>
        </p:txBody>
      </p:sp>
      <p:sp>
        <p:nvSpPr>
          <p:cNvPr id="11" name="Text Placeholder 17"/>
          <p:cNvSpPr>
            <a:spLocks noGrp="1"/>
          </p:cNvSpPr>
          <p:nvPr>
            <p:ph type="body" sz="quarter" idx="17"/>
          </p:nvPr>
        </p:nvSpPr>
        <p:spPr>
          <a:xfrm>
            <a:off x="389738" y="6173788"/>
            <a:ext cx="11278032" cy="228600"/>
          </a:xfrm>
          <a:prstGeom prst="rect">
            <a:avLst/>
          </a:prstGeom>
        </p:spPr>
        <p:txBody>
          <a:bodyPr anchor="ctr"/>
          <a:lstStyle>
            <a:lvl1pPr marL="0" indent="0">
              <a:buClr>
                <a:srgbClr val="006837"/>
              </a:buClr>
              <a:buFont typeface="Wingdings" panose="05000000000000000000" pitchFamily="2" charset="2"/>
              <a:buNone/>
              <a:defRPr sz="1000">
                <a:solidFill>
                  <a:schemeClr val="bg2">
                    <a:lumMod val="10000"/>
                  </a:schemeClr>
                </a:solidFill>
                <a:latin typeface="Gill Sans MT" panose="020B0502020104020203" pitchFamily="34" charset="0"/>
              </a:defRPr>
            </a:lvl1pPr>
            <a:lvl2pPr marL="227013" indent="0">
              <a:buClr>
                <a:srgbClr val="006837"/>
              </a:buClr>
              <a:buNone/>
              <a:defRPr sz="1200">
                <a:solidFill>
                  <a:schemeClr val="bg2">
                    <a:lumMod val="10000"/>
                  </a:schemeClr>
                </a:solidFill>
                <a:latin typeface="Gill Sans MT" panose="020B0502020104020203" pitchFamily="34" charset="0"/>
              </a:defRPr>
            </a:lvl2pPr>
            <a:lvl3pPr>
              <a:defRPr sz="1200">
                <a:solidFill>
                  <a:schemeClr val="bg2">
                    <a:lumMod val="10000"/>
                  </a:schemeClr>
                </a:solidFill>
                <a:latin typeface="Gill Sans MT" panose="020B0502020104020203" pitchFamily="34" charset="0"/>
              </a:defRPr>
            </a:lvl3pPr>
            <a:lvl4pPr>
              <a:defRPr sz="1200">
                <a:solidFill>
                  <a:schemeClr val="bg2">
                    <a:lumMod val="10000"/>
                  </a:schemeClr>
                </a:solidFill>
                <a:latin typeface="Gill Sans MT" panose="020B0502020104020203" pitchFamily="34" charset="0"/>
              </a:defRPr>
            </a:lvl4pPr>
            <a:lvl5pPr>
              <a:defRPr sz="1200">
                <a:solidFill>
                  <a:schemeClr val="bg2">
                    <a:lumMod val="10000"/>
                  </a:schemeClr>
                </a:solidFill>
                <a:latin typeface="Gill Sans MT" panose="020B0502020104020203" pitchFamily="34" charset="0"/>
              </a:defRPr>
            </a:lvl5pPr>
          </a:lstStyle>
          <a:p>
            <a:pPr lvl="0"/>
            <a:r>
              <a:rPr lang="en-US"/>
              <a:t>Click to edit Master text styles</a:t>
            </a:r>
          </a:p>
        </p:txBody>
      </p:sp>
      <p:sp>
        <p:nvSpPr>
          <p:cNvPr id="12" name="Text Placeholder 17"/>
          <p:cNvSpPr>
            <a:spLocks noGrp="1"/>
          </p:cNvSpPr>
          <p:nvPr>
            <p:ph type="body" sz="quarter" idx="15"/>
          </p:nvPr>
        </p:nvSpPr>
        <p:spPr>
          <a:xfrm>
            <a:off x="389738" y="1176528"/>
            <a:ext cx="11278032" cy="4938713"/>
          </a:xfrm>
          <a:prstGeom prst="rect">
            <a:avLst/>
          </a:prstGeom>
        </p:spPr>
        <p:txBody>
          <a:bodyPr/>
          <a:lstStyle>
            <a:lvl1pPr marL="227013" indent="-227013">
              <a:spcBef>
                <a:spcPts val="0"/>
              </a:spcBef>
              <a:spcAft>
                <a:spcPts val="600"/>
              </a:spcAft>
              <a:buClr>
                <a:srgbClr val="A9001F"/>
              </a:buClr>
              <a:buFont typeface="Wingdings" panose="05000000000000000000" pitchFamily="2" charset="2"/>
              <a:buChar char="§"/>
              <a:defRPr sz="1800">
                <a:solidFill>
                  <a:schemeClr val="bg2">
                    <a:lumMod val="10000"/>
                  </a:schemeClr>
                </a:solidFill>
                <a:latin typeface="Gill Sans MT" panose="020B0502020104020203" pitchFamily="34" charset="0"/>
              </a:defRPr>
            </a:lvl1pPr>
            <a:lvl2pPr marL="461963" indent="-234950">
              <a:spcBef>
                <a:spcPts val="0"/>
              </a:spcBef>
              <a:spcAft>
                <a:spcPts val="600"/>
              </a:spcAft>
              <a:buClr>
                <a:srgbClr val="A9001F"/>
              </a:buClr>
              <a:defRPr sz="1400">
                <a:solidFill>
                  <a:schemeClr val="bg2">
                    <a:lumMod val="10000"/>
                  </a:schemeClr>
                </a:solidFill>
                <a:latin typeface="Gill Sans MT" panose="020B0502020104020203" pitchFamily="34" charset="0"/>
              </a:defRPr>
            </a:lvl2pPr>
            <a:lvl3pPr marL="688975" indent="-231775">
              <a:spcBef>
                <a:spcPts val="0"/>
              </a:spcBef>
              <a:spcAft>
                <a:spcPts val="600"/>
              </a:spcAft>
              <a:buClr>
                <a:srgbClr val="A9001F"/>
              </a:buClr>
              <a:buFont typeface="Wingdings 2" pitchFamily="18" charset="2"/>
              <a:buChar char="®"/>
              <a:defRPr sz="1200">
                <a:solidFill>
                  <a:schemeClr val="bg2">
                    <a:lumMod val="10000"/>
                  </a:schemeClr>
                </a:solidFill>
                <a:latin typeface="Gill Sans MT" panose="020B0502020104020203" pitchFamily="34" charset="0"/>
              </a:defRPr>
            </a:lvl3pPr>
            <a:lvl4pPr>
              <a:defRPr sz="1200">
                <a:solidFill>
                  <a:schemeClr val="bg2">
                    <a:lumMod val="10000"/>
                  </a:schemeClr>
                </a:solidFill>
                <a:latin typeface="Gill Sans MT" panose="020B0502020104020203" pitchFamily="34" charset="0"/>
              </a:defRPr>
            </a:lvl4pPr>
            <a:lvl5pPr>
              <a:defRPr sz="1200">
                <a:solidFill>
                  <a:schemeClr val="bg2">
                    <a:lumMod val="10000"/>
                  </a:schemeClr>
                </a:solidFill>
                <a:latin typeface="Gill Sans MT" panose="020B05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207605423"/>
      </p:ext>
    </p:extLst>
  </p:cSld>
  <p:clrMapOvr>
    <a:masterClrMapping/>
  </p:clrMapOvr>
  <p:transition spd="slow"/>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cxnSp>
        <p:nvCxnSpPr>
          <p:cNvPr id="9" name="Straight Connector 8"/>
          <p:cNvCxnSpPr/>
          <p:nvPr/>
        </p:nvCxnSpPr>
        <p:spPr>
          <a:xfrm>
            <a:off x="0" y="730250"/>
            <a:ext cx="11936138" cy="1588"/>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10" name="Rectangle 6"/>
          <p:cNvSpPr txBox="1">
            <a:spLocks/>
          </p:cNvSpPr>
          <p:nvPr/>
        </p:nvSpPr>
        <p:spPr>
          <a:xfrm>
            <a:off x="405977" y="6400800"/>
            <a:ext cx="2837608" cy="457200"/>
          </a:xfrm>
          <a:prstGeom prst="rect">
            <a:avLst/>
          </a:prstGeom>
        </p:spPr>
        <p:txBody>
          <a:bodyPr anchor="ctr"/>
          <a:lstStyle>
            <a:lvl1pPr algn="r" eaLnBrk="1" fontAlgn="auto" latinLnBrk="0" hangingPunct="1">
              <a:spcBef>
                <a:spcPts val="0"/>
              </a:spcBef>
              <a:spcAft>
                <a:spcPts val="0"/>
              </a:spcAft>
              <a:defRPr kumimoji="0" sz="1000">
                <a:solidFill>
                  <a:srgbClr val="314D36"/>
                </a:solidFill>
                <a:latin typeface="+mn-lt"/>
                <a:cs typeface="+mn-cs"/>
              </a:defRPr>
            </a:lvl1pPr>
          </a:lstStyle>
          <a:p>
            <a:pPr algn="l" defTabSz="457200" rtl="0">
              <a:defRPr/>
            </a:pPr>
            <a:fld id="{C7601E5A-FB20-2849-AE9F-C3F0C073258A}" type="slidenum">
              <a:rPr lang="en-US" sz="1000" kern="1200" smtClean="0">
                <a:solidFill>
                  <a:prstClr val="black"/>
                </a:solidFill>
                <a:ea typeface="ＭＳ Ｐゴシック" charset="-128"/>
              </a:rPr>
              <a:pPr algn="l" defTabSz="457200" rtl="0">
                <a:defRPr/>
              </a:pPr>
              <a:t>‹#›</a:t>
            </a:fld>
            <a:endParaRPr lang="en-US" sz="1000" kern="1200" dirty="0">
              <a:solidFill>
                <a:prstClr val="black"/>
              </a:solidFill>
              <a:ea typeface="ＭＳ Ｐゴシック" charset="-128"/>
            </a:endParaRPr>
          </a:p>
        </p:txBody>
      </p:sp>
      <p:cxnSp>
        <p:nvCxnSpPr>
          <p:cNvPr id="11" name="Straight Connector 10"/>
          <p:cNvCxnSpPr/>
          <p:nvPr/>
        </p:nvCxnSpPr>
        <p:spPr>
          <a:xfrm>
            <a:off x="0" y="6402389"/>
            <a:ext cx="12179300" cy="1587"/>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3" name="Title 1"/>
          <p:cNvSpPr>
            <a:spLocks noGrp="1"/>
          </p:cNvSpPr>
          <p:nvPr>
            <p:ph type="title"/>
          </p:nvPr>
        </p:nvSpPr>
        <p:spPr>
          <a:xfrm>
            <a:off x="1388988" y="-1"/>
            <a:ext cx="10546726" cy="731520"/>
          </a:xfrm>
          <a:prstGeom prst="rect">
            <a:avLst/>
          </a:prstGeom>
        </p:spPr>
        <p:txBody>
          <a:bodyPr anchor="ctr"/>
          <a:lstStyle>
            <a:lvl1pPr algn="l">
              <a:defRPr sz="2400" b="0">
                <a:solidFill>
                  <a:schemeClr val="accent1">
                    <a:lumMod val="10000"/>
                  </a:schemeClr>
                </a:solidFill>
                <a:latin typeface="Gill Sans MT" panose="020B0502020104020203" pitchFamily="34" charset="0"/>
              </a:defRPr>
            </a:lvl1pPr>
          </a:lstStyle>
          <a:p>
            <a:r>
              <a:rPr lang="en-US"/>
              <a:t>Click to edit Master title style</a:t>
            </a:r>
            <a:endParaRPr lang="en-US" dirty="0"/>
          </a:p>
        </p:txBody>
      </p:sp>
      <p:sp>
        <p:nvSpPr>
          <p:cNvPr id="7" name="Text Placeholder 4"/>
          <p:cNvSpPr>
            <a:spLocks noGrp="1"/>
          </p:cNvSpPr>
          <p:nvPr>
            <p:ph type="body" sz="quarter" idx="12"/>
          </p:nvPr>
        </p:nvSpPr>
        <p:spPr>
          <a:xfrm>
            <a:off x="4871720" y="6513616"/>
            <a:ext cx="2435860" cy="228600"/>
          </a:xfrm>
          <a:prstGeom prst="rect">
            <a:avLst/>
          </a:prstGeom>
        </p:spPr>
        <p:txBody>
          <a:bodyPr/>
          <a:lstStyle>
            <a:lvl1pPr marL="0" indent="0" algn="ctr">
              <a:buNone/>
              <a:defRPr sz="1000">
                <a:solidFill>
                  <a:schemeClr val="bg2">
                    <a:lumMod val="10000"/>
                  </a:schemeClr>
                </a:solidFill>
                <a:latin typeface="Gill Sans MT" panose="020B0502020104020203" pitchFamily="34" charset="0"/>
              </a:defRPr>
            </a:lvl1pPr>
          </a:lstStyle>
          <a:p>
            <a:pPr lvl="0"/>
            <a:r>
              <a:rPr lang="en-US"/>
              <a:t>Click to edit Master text styles</a:t>
            </a:r>
          </a:p>
        </p:txBody>
      </p:sp>
      <p:sp>
        <p:nvSpPr>
          <p:cNvPr id="8" name="Text Placeholder 17"/>
          <p:cNvSpPr>
            <a:spLocks noGrp="1"/>
          </p:cNvSpPr>
          <p:nvPr>
            <p:ph type="body" sz="quarter" idx="17"/>
          </p:nvPr>
        </p:nvSpPr>
        <p:spPr>
          <a:xfrm>
            <a:off x="389738" y="6173788"/>
            <a:ext cx="11278032" cy="228600"/>
          </a:xfrm>
          <a:prstGeom prst="rect">
            <a:avLst/>
          </a:prstGeom>
        </p:spPr>
        <p:txBody>
          <a:bodyPr anchor="ctr"/>
          <a:lstStyle>
            <a:lvl1pPr marL="0" indent="0">
              <a:buClr>
                <a:srgbClr val="006837"/>
              </a:buClr>
              <a:buFont typeface="Wingdings" panose="05000000000000000000" pitchFamily="2" charset="2"/>
              <a:buNone/>
              <a:defRPr sz="1000">
                <a:solidFill>
                  <a:schemeClr val="bg2">
                    <a:lumMod val="10000"/>
                  </a:schemeClr>
                </a:solidFill>
                <a:latin typeface="Gill Sans MT" panose="020B0502020104020203" pitchFamily="34" charset="0"/>
              </a:defRPr>
            </a:lvl1pPr>
            <a:lvl2pPr marL="227013" indent="0">
              <a:buClr>
                <a:srgbClr val="006837"/>
              </a:buClr>
              <a:buNone/>
              <a:defRPr sz="1200">
                <a:solidFill>
                  <a:schemeClr val="bg2">
                    <a:lumMod val="10000"/>
                  </a:schemeClr>
                </a:solidFill>
                <a:latin typeface="Gill Sans MT" panose="020B0502020104020203" pitchFamily="34" charset="0"/>
              </a:defRPr>
            </a:lvl2pPr>
            <a:lvl3pPr>
              <a:defRPr sz="1200">
                <a:solidFill>
                  <a:schemeClr val="bg2">
                    <a:lumMod val="10000"/>
                  </a:schemeClr>
                </a:solidFill>
                <a:latin typeface="Gill Sans MT" panose="020B0502020104020203" pitchFamily="34" charset="0"/>
              </a:defRPr>
            </a:lvl3pPr>
            <a:lvl4pPr>
              <a:defRPr sz="1200">
                <a:solidFill>
                  <a:schemeClr val="bg2">
                    <a:lumMod val="10000"/>
                  </a:schemeClr>
                </a:solidFill>
                <a:latin typeface="Gill Sans MT" panose="020B0502020104020203" pitchFamily="34" charset="0"/>
              </a:defRPr>
            </a:lvl4pPr>
            <a:lvl5pPr>
              <a:defRPr sz="1200">
                <a:solidFill>
                  <a:schemeClr val="bg2">
                    <a:lumMod val="10000"/>
                  </a:schemeClr>
                </a:solidFill>
                <a:latin typeface="Gill Sans MT" panose="020B0502020104020203" pitchFamily="34" charset="0"/>
              </a:defRPr>
            </a:lvl5pPr>
          </a:lstStyle>
          <a:p>
            <a:pPr lvl="0"/>
            <a:r>
              <a:rPr lang="en-US"/>
              <a:t>Click to edit Master text styles</a:t>
            </a:r>
          </a:p>
        </p:txBody>
      </p:sp>
      <p:sp>
        <p:nvSpPr>
          <p:cNvPr id="12" name="Text Placeholder 17"/>
          <p:cNvSpPr>
            <a:spLocks noGrp="1"/>
          </p:cNvSpPr>
          <p:nvPr>
            <p:ph type="body" sz="quarter" idx="15"/>
          </p:nvPr>
        </p:nvSpPr>
        <p:spPr>
          <a:xfrm>
            <a:off x="389738" y="1176528"/>
            <a:ext cx="11278032" cy="4938713"/>
          </a:xfrm>
          <a:prstGeom prst="rect">
            <a:avLst/>
          </a:prstGeom>
        </p:spPr>
        <p:txBody>
          <a:bodyPr/>
          <a:lstStyle>
            <a:lvl1pPr marL="227013" indent="-227013">
              <a:spcBef>
                <a:spcPts val="0"/>
              </a:spcBef>
              <a:spcAft>
                <a:spcPts val="600"/>
              </a:spcAft>
              <a:buClr>
                <a:srgbClr val="A9001F"/>
              </a:buClr>
              <a:buFont typeface="Wingdings" panose="05000000000000000000" pitchFamily="2" charset="2"/>
              <a:buChar char="§"/>
              <a:defRPr sz="1800">
                <a:solidFill>
                  <a:schemeClr val="bg2">
                    <a:lumMod val="10000"/>
                  </a:schemeClr>
                </a:solidFill>
                <a:latin typeface="Gill Sans MT" panose="020B0502020104020203" pitchFamily="34" charset="0"/>
              </a:defRPr>
            </a:lvl1pPr>
            <a:lvl2pPr marL="461963" indent="-234950">
              <a:spcBef>
                <a:spcPts val="0"/>
              </a:spcBef>
              <a:spcAft>
                <a:spcPts val="600"/>
              </a:spcAft>
              <a:buClr>
                <a:srgbClr val="A9001F"/>
              </a:buClr>
              <a:defRPr sz="1400">
                <a:solidFill>
                  <a:schemeClr val="bg2">
                    <a:lumMod val="10000"/>
                  </a:schemeClr>
                </a:solidFill>
                <a:latin typeface="Gill Sans MT" panose="020B0502020104020203" pitchFamily="34" charset="0"/>
              </a:defRPr>
            </a:lvl2pPr>
            <a:lvl3pPr marL="688975" indent="-231775">
              <a:spcBef>
                <a:spcPts val="0"/>
              </a:spcBef>
              <a:spcAft>
                <a:spcPts val="600"/>
              </a:spcAft>
              <a:buClr>
                <a:srgbClr val="A9001F"/>
              </a:buClr>
              <a:buFont typeface="Wingdings 2" pitchFamily="18" charset="2"/>
              <a:buChar char="®"/>
              <a:defRPr sz="1200">
                <a:solidFill>
                  <a:schemeClr val="bg2">
                    <a:lumMod val="10000"/>
                  </a:schemeClr>
                </a:solidFill>
                <a:latin typeface="Gill Sans MT" panose="020B0502020104020203" pitchFamily="34" charset="0"/>
              </a:defRPr>
            </a:lvl3pPr>
            <a:lvl4pPr>
              <a:defRPr sz="1200">
                <a:solidFill>
                  <a:schemeClr val="bg2">
                    <a:lumMod val="10000"/>
                  </a:schemeClr>
                </a:solidFill>
                <a:latin typeface="Gill Sans MT" panose="020B0502020104020203" pitchFamily="34" charset="0"/>
              </a:defRPr>
            </a:lvl4pPr>
            <a:lvl5pPr>
              <a:defRPr sz="1200">
                <a:solidFill>
                  <a:schemeClr val="bg2">
                    <a:lumMod val="10000"/>
                  </a:schemeClr>
                </a:solidFill>
                <a:latin typeface="Gill Sans MT" panose="020B05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267363127"/>
      </p:ext>
    </p:extLst>
  </p:cSld>
  <p:clrMapOvr>
    <a:masterClrMapping/>
  </p:clrMapOvr>
  <p:transition spd="slow"/>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cxnSp>
        <p:nvCxnSpPr>
          <p:cNvPr id="9" name="Straight Connector 8"/>
          <p:cNvCxnSpPr/>
          <p:nvPr/>
        </p:nvCxnSpPr>
        <p:spPr>
          <a:xfrm>
            <a:off x="0" y="730250"/>
            <a:ext cx="11936138" cy="1588"/>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10" name="Rectangle 6"/>
          <p:cNvSpPr txBox="1">
            <a:spLocks/>
          </p:cNvSpPr>
          <p:nvPr/>
        </p:nvSpPr>
        <p:spPr>
          <a:xfrm>
            <a:off x="405977" y="6400800"/>
            <a:ext cx="2837608" cy="457200"/>
          </a:xfrm>
          <a:prstGeom prst="rect">
            <a:avLst/>
          </a:prstGeom>
        </p:spPr>
        <p:txBody>
          <a:bodyPr anchor="ctr"/>
          <a:lstStyle>
            <a:lvl1pPr algn="r" eaLnBrk="1" fontAlgn="auto" latinLnBrk="0" hangingPunct="1">
              <a:spcBef>
                <a:spcPts val="0"/>
              </a:spcBef>
              <a:spcAft>
                <a:spcPts val="0"/>
              </a:spcAft>
              <a:defRPr kumimoji="0" sz="1000">
                <a:solidFill>
                  <a:srgbClr val="314D36"/>
                </a:solidFill>
                <a:latin typeface="+mn-lt"/>
                <a:cs typeface="+mn-cs"/>
              </a:defRPr>
            </a:lvl1pPr>
          </a:lstStyle>
          <a:p>
            <a:pPr algn="l" defTabSz="457200" rtl="0">
              <a:defRPr/>
            </a:pPr>
            <a:fld id="{AC8FD384-0134-E544-B873-46AE94D66A74}" type="slidenum">
              <a:rPr lang="en-US" sz="1000" kern="1200" smtClean="0">
                <a:solidFill>
                  <a:prstClr val="black"/>
                </a:solidFill>
                <a:ea typeface="ＭＳ Ｐゴシック" charset="-128"/>
              </a:rPr>
              <a:pPr algn="l" defTabSz="457200" rtl="0">
                <a:defRPr/>
              </a:pPr>
              <a:t>‹#›</a:t>
            </a:fld>
            <a:endParaRPr lang="en-US" sz="1000" kern="1200" dirty="0">
              <a:solidFill>
                <a:prstClr val="black"/>
              </a:solidFill>
              <a:ea typeface="ＭＳ Ｐゴシック" charset="-128"/>
            </a:endParaRPr>
          </a:p>
        </p:txBody>
      </p:sp>
      <p:cxnSp>
        <p:nvCxnSpPr>
          <p:cNvPr id="11" name="Straight Connector 10"/>
          <p:cNvCxnSpPr/>
          <p:nvPr/>
        </p:nvCxnSpPr>
        <p:spPr>
          <a:xfrm>
            <a:off x="0" y="6402389"/>
            <a:ext cx="12179300" cy="1587"/>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3" name="Title 1"/>
          <p:cNvSpPr>
            <a:spLocks noGrp="1"/>
          </p:cNvSpPr>
          <p:nvPr>
            <p:ph type="title"/>
          </p:nvPr>
        </p:nvSpPr>
        <p:spPr>
          <a:xfrm>
            <a:off x="507471" y="-1"/>
            <a:ext cx="11428243" cy="731520"/>
          </a:xfrm>
          <a:prstGeom prst="rect">
            <a:avLst/>
          </a:prstGeom>
        </p:spPr>
        <p:txBody>
          <a:bodyPr anchor="ctr"/>
          <a:lstStyle>
            <a:lvl1pPr algn="l">
              <a:defRPr sz="2400" b="0">
                <a:solidFill>
                  <a:schemeClr val="accent1">
                    <a:lumMod val="10000"/>
                  </a:schemeClr>
                </a:solidFill>
                <a:latin typeface="Gill Sans MT" panose="020B0502020104020203" pitchFamily="34" charset="0"/>
              </a:defRPr>
            </a:lvl1pPr>
          </a:lstStyle>
          <a:p>
            <a:r>
              <a:rPr lang="en-US"/>
              <a:t>Click to edit Master title style</a:t>
            </a:r>
            <a:endParaRPr lang="en-US" dirty="0"/>
          </a:p>
        </p:txBody>
      </p:sp>
      <p:sp>
        <p:nvSpPr>
          <p:cNvPr id="7" name="Text Placeholder 4"/>
          <p:cNvSpPr>
            <a:spLocks noGrp="1"/>
          </p:cNvSpPr>
          <p:nvPr>
            <p:ph type="body" sz="quarter" idx="12"/>
          </p:nvPr>
        </p:nvSpPr>
        <p:spPr>
          <a:xfrm>
            <a:off x="4871720" y="6513616"/>
            <a:ext cx="2435860" cy="228600"/>
          </a:xfrm>
          <a:prstGeom prst="rect">
            <a:avLst/>
          </a:prstGeom>
        </p:spPr>
        <p:txBody>
          <a:bodyPr/>
          <a:lstStyle>
            <a:lvl1pPr marL="0" indent="0" algn="ctr">
              <a:buNone/>
              <a:defRPr sz="1000">
                <a:solidFill>
                  <a:schemeClr val="bg2">
                    <a:lumMod val="10000"/>
                  </a:schemeClr>
                </a:solidFill>
                <a:latin typeface="Gill Sans MT" panose="020B0502020104020203" pitchFamily="34" charset="0"/>
              </a:defRPr>
            </a:lvl1pPr>
          </a:lstStyle>
          <a:p>
            <a:pPr lvl="0"/>
            <a:r>
              <a:rPr lang="en-US"/>
              <a:t>Click to edit Master text styles</a:t>
            </a:r>
          </a:p>
        </p:txBody>
      </p:sp>
      <p:sp>
        <p:nvSpPr>
          <p:cNvPr id="8" name="Text Placeholder 17"/>
          <p:cNvSpPr>
            <a:spLocks noGrp="1"/>
          </p:cNvSpPr>
          <p:nvPr>
            <p:ph type="body" sz="quarter" idx="17"/>
          </p:nvPr>
        </p:nvSpPr>
        <p:spPr>
          <a:xfrm>
            <a:off x="389738" y="6173788"/>
            <a:ext cx="11278032" cy="228600"/>
          </a:xfrm>
          <a:prstGeom prst="rect">
            <a:avLst/>
          </a:prstGeom>
        </p:spPr>
        <p:txBody>
          <a:bodyPr anchor="ctr"/>
          <a:lstStyle>
            <a:lvl1pPr marL="0" indent="0">
              <a:buClr>
                <a:srgbClr val="006837"/>
              </a:buClr>
              <a:buFont typeface="Wingdings" panose="05000000000000000000" pitchFamily="2" charset="2"/>
              <a:buNone/>
              <a:defRPr sz="1000">
                <a:solidFill>
                  <a:schemeClr val="bg2">
                    <a:lumMod val="10000"/>
                  </a:schemeClr>
                </a:solidFill>
                <a:latin typeface="Gill Sans MT" panose="020B0502020104020203" pitchFamily="34" charset="0"/>
              </a:defRPr>
            </a:lvl1pPr>
            <a:lvl2pPr marL="227013" indent="0">
              <a:buClr>
                <a:srgbClr val="006837"/>
              </a:buClr>
              <a:buNone/>
              <a:defRPr sz="1200">
                <a:solidFill>
                  <a:schemeClr val="bg2">
                    <a:lumMod val="10000"/>
                  </a:schemeClr>
                </a:solidFill>
                <a:latin typeface="Gill Sans MT" panose="020B0502020104020203" pitchFamily="34" charset="0"/>
              </a:defRPr>
            </a:lvl2pPr>
            <a:lvl3pPr>
              <a:defRPr sz="1200">
                <a:solidFill>
                  <a:schemeClr val="bg2">
                    <a:lumMod val="10000"/>
                  </a:schemeClr>
                </a:solidFill>
                <a:latin typeface="Gill Sans MT" panose="020B0502020104020203" pitchFamily="34" charset="0"/>
              </a:defRPr>
            </a:lvl3pPr>
            <a:lvl4pPr>
              <a:defRPr sz="1200">
                <a:solidFill>
                  <a:schemeClr val="bg2">
                    <a:lumMod val="10000"/>
                  </a:schemeClr>
                </a:solidFill>
                <a:latin typeface="Gill Sans MT" panose="020B0502020104020203" pitchFamily="34" charset="0"/>
              </a:defRPr>
            </a:lvl4pPr>
            <a:lvl5pPr>
              <a:defRPr sz="1200">
                <a:solidFill>
                  <a:schemeClr val="bg2">
                    <a:lumMod val="10000"/>
                  </a:schemeClr>
                </a:solidFill>
                <a:latin typeface="Gill Sans MT" panose="020B0502020104020203" pitchFamily="34" charset="0"/>
              </a:defRPr>
            </a:lvl5pPr>
          </a:lstStyle>
          <a:p>
            <a:pPr lvl="0"/>
            <a:r>
              <a:rPr lang="en-US"/>
              <a:t>Click to edit Master text styles</a:t>
            </a:r>
          </a:p>
        </p:txBody>
      </p:sp>
      <p:sp>
        <p:nvSpPr>
          <p:cNvPr id="12" name="Text Placeholder 17"/>
          <p:cNvSpPr>
            <a:spLocks noGrp="1"/>
          </p:cNvSpPr>
          <p:nvPr>
            <p:ph type="body" sz="quarter" idx="15"/>
          </p:nvPr>
        </p:nvSpPr>
        <p:spPr>
          <a:xfrm>
            <a:off x="389738" y="1176528"/>
            <a:ext cx="11278032" cy="4938713"/>
          </a:xfrm>
          <a:prstGeom prst="rect">
            <a:avLst/>
          </a:prstGeom>
        </p:spPr>
        <p:txBody>
          <a:bodyPr/>
          <a:lstStyle>
            <a:lvl1pPr marL="227013" indent="-227013">
              <a:spcBef>
                <a:spcPts val="0"/>
              </a:spcBef>
              <a:spcAft>
                <a:spcPts val="600"/>
              </a:spcAft>
              <a:buClr>
                <a:srgbClr val="A9001F"/>
              </a:buClr>
              <a:buFont typeface="Wingdings" panose="05000000000000000000" pitchFamily="2" charset="2"/>
              <a:buChar char="§"/>
              <a:defRPr sz="1800">
                <a:solidFill>
                  <a:schemeClr val="bg2">
                    <a:lumMod val="10000"/>
                  </a:schemeClr>
                </a:solidFill>
                <a:latin typeface="Gill Sans MT" panose="020B0502020104020203" pitchFamily="34" charset="0"/>
              </a:defRPr>
            </a:lvl1pPr>
            <a:lvl2pPr marL="461963" indent="-234950">
              <a:spcBef>
                <a:spcPts val="0"/>
              </a:spcBef>
              <a:spcAft>
                <a:spcPts val="600"/>
              </a:spcAft>
              <a:buClr>
                <a:srgbClr val="A9001F"/>
              </a:buClr>
              <a:defRPr sz="1400">
                <a:solidFill>
                  <a:schemeClr val="bg2">
                    <a:lumMod val="10000"/>
                  </a:schemeClr>
                </a:solidFill>
                <a:latin typeface="Gill Sans MT" panose="020B0502020104020203" pitchFamily="34" charset="0"/>
              </a:defRPr>
            </a:lvl2pPr>
            <a:lvl3pPr marL="688975" indent="-231775">
              <a:spcBef>
                <a:spcPts val="0"/>
              </a:spcBef>
              <a:spcAft>
                <a:spcPts val="600"/>
              </a:spcAft>
              <a:buClr>
                <a:srgbClr val="A9001F"/>
              </a:buClr>
              <a:buFont typeface="Wingdings 2" pitchFamily="18" charset="2"/>
              <a:buChar char="®"/>
              <a:defRPr sz="1200">
                <a:solidFill>
                  <a:schemeClr val="bg2">
                    <a:lumMod val="10000"/>
                  </a:schemeClr>
                </a:solidFill>
                <a:latin typeface="Gill Sans MT" panose="020B0502020104020203" pitchFamily="34" charset="0"/>
              </a:defRPr>
            </a:lvl3pPr>
            <a:lvl4pPr>
              <a:defRPr sz="1200">
                <a:solidFill>
                  <a:schemeClr val="bg2">
                    <a:lumMod val="10000"/>
                  </a:schemeClr>
                </a:solidFill>
                <a:latin typeface="Gill Sans MT" panose="020B0502020104020203" pitchFamily="34" charset="0"/>
              </a:defRPr>
            </a:lvl4pPr>
            <a:lvl5pPr>
              <a:defRPr sz="1200">
                <a:solidFill>
                  <a:schemeClr val="bg2">
                    <a:lumMod val="10000"/>
                  </a:schemeClr>
                </a:solidFill>
                <a:latin typeface="Gill Sans MT" panose="020B05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915462305"/>
      </p:ext>
    </p:extLst>
  </p:cSld>
  <p:clrMapOvr>
    <a:masterClrMapping/>
  </p:clrMapOvr>
  <p:transition spd="slow"/>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Rectangle 6"/>
          <p:cNvSpPr txBox="1">
            <a:spLocks/>
          </p:cNvSpPr>
          <p:nvPr/>
        </p:nvSpPr>
        <p:spPr>
          <a:xfrm>
            <a:off x="405977" y="6400800"/>
            <a:ext cx="2837608" cy="457200"/>
          </a:xfrm>
          <a:prstGeom prst="rect">
            <a:avLst/>
          </a:prstGeom>
        </p:spPr>
        <p:txBody>
          <a:bodyPr anchor="ctr"/>
          <a:lstStyle>
            <a:lvl1pPr algn="r" eaLnBrk="1" fontAlgn="auto" latinLnBrk="0" hangingPunct="1">
              <a:spcBef>
                <a:spcPts val="0"/>
              </a:spcBef>
              <a:spcAft>
                <a:spcPts val="0"/>
              </a:spcAft>
              <a:defRPr kumimoji="0" sz="1000">
                <a:solidFill>
                  <a:srgbClr val="314D36"/>
                </a:solidFill>
                <a:latin typeface="+mn-lt"/>
                <a:cs typeface="+mn-cs"/>
              </a:defRPr>
            </a:lvl1pPr>
          </a:lstStyle>
          <a:p>
            <a:pPr algn="l" defTabSz="457200" rtl="0">
              <a:defRPr/>
            </a:pPr>
            <a:fld id="{D4FD74FA-AE59-6D4A-BC1B-4ED17DEE0FA1}" type="slidenum">
              <a:rPr lang="en-US" sz="1000" kern="1200" smtClean="0">
                <a:solidFill>
                  <a:prstClr val="black"/>
                </a:solidFill>
                <a:ea typeface="ＭＳ Ｐゴシック" charset="-128"/>
              </a:rPr>
              <a:pPr algn="l" defTabSz="457200" rtl="0">
                <a:defRPr/>
              </a:pPr>
              <a:t>‹#›</a:t>
            </a:fld>
            <a:endParaRPr lang="en-US" sz="1000" kern="1200" dirty="0">
              <a:solidFill>
                <a:prstClr val="black"/>
              </a:solidFill>
              <a:ea typeface="ＭＳ Ｐゴシック" charset="-128"/>
            </a:endParaRPr>
          </a:p>
        </p:txBody>
      </p:sp>
      <p:cxnSp>
        <p:nvCxnSpPr>
          <p:cNvPr id="10" name="Straight Connector 9"/>
          <p:cNvCxnSpPr/>
          <p:nvPr/>
        </p:nvCxnSpPr>
        <p:spPr>
          <a:xfrm>
            <a:off x="0" y="6402389"/>
            <a:ext cx="12179300" cy="1587"/>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p:nvPr>
        </p:nvSpPr>
        <p:spPr>
          <a:xfrm>
            <a:off x="507471" y="-1"/>
            <a:ext cx="11428243" cy="731520"/>
          </a:xfrm>
          <a:prstGeom prst="rect">
            <a:avLst/>
          </a:prstGeom>
        </p:spPr>
        <p:txBody>
          <a:bodyPr anchor="ctr"/>
          <a:lstStyle>
            <a:lvl1pPr algn="l">
              <a:defRPr sz="2400" b="0">
                <a:solidFill>
                  <a:schemeClr val="accent1">
                    <a:lumMod val="10000"/>
                  </a:schemeClr>
                </a:solidFill>
                <a:latin typeface="Gill Sans MT" panose="020B0502020104020203" pitchFamily="34" charset="0"/>
              </a:defRPr>
            </a:lvl1pPr>
          </a:lstStyle>
          <a:p>
            <a:r>
              <a:rPr lang="en-US"/>
              <a:t>Click to edit Master title style</a:t>
            </a:r>
            <a:endParaRPr lang="en-US" dirty="0"/>
          </a:p>
        </p:txBody>
      </p:sp>
      <p:sp>
        <p:nvSpPr>
          <p:cNvPr id="7" name="Text Placeholder 4"/>
          <p:cNvSpPr>
            <a:spLocks noGrp="1"/>
          </p:cNvSpPr>
          <p:nvPr>
            <p:ph type="body" sz="quarter" idx="12"/>
          </p:nvPr>
        </p:nvSpPr>
        <p:spPr>
          <a:xfrm>
            <a:off x="4871720" y="6513616"/>
            <a:ext cx="2435860" cy="228600"/>
          </a:xfrm>
          <a:prstGeom prst="rect">
            <a:avLst/>
          </a:prstGeom>
        </p:spPr>
        <p:txBody>
          <a:bodyPr/>
          <a:lstStyle>
            <a:lvl1pPr marL="0" indent="0" algn="ctr">
              <a:buNone/>
              <a:defRPr sz="1000">
                <a:solidFill>
                  <a:schemeClr val="bg2">
                    <a:lumMod val="10000"/>
                  </a:schemeClr>
                </a:solidFill>
                <a:latin typeface="Gill Sans MT" panose="020B0502020104020203" pitchFamily="34" charset="0"/>
              </a:defRPr>
            </a:lvl1pPr>
          </a:lstStyle>
          <a:p>
            <a:pPr lvl="0"/>
            <a:r>
              <a:rPr lang="en-US"/>
              <a:t>Click to edit Master text styles</a:t>
            </a:r>
          </a:p>
        </p:txBody>
      </p:sp>
      <p:sp>
        <p:nvSpPr>
          <p:cNvPr id="8" name="Text Placeholder 17"/>
          <p:cNvSpPr>
            <a:spLocks noGrp="1"/>
          </p:cNvSpPr>
          <p:nvPr>
            <p:ph type="body" sz="quarter" idx="17"/>
          </p:nvPr>
        </p:nvSpPr>
        <p:spPr>
          <a:xfrm>
            <a:off x="389738" y="6173788"/>
            <a:ext cx="11278032" cy="228600"/>
          </a:xfrm>
          <a:prstGeom prst="rect">
            <a:avLst/>
          </a:prstGeom>
        </p:spPr>
        <p:txBody>
          <a:bodyPr anchor="ctr"/>
          <a:lstStyle>
            <a:lvl1pPr marL="0" indent="0">
              <a:buClr>
                <a:srgbClr val="006837"/>
              </a:buClr>
              <a:buFont typeface="Wingdings" panose="05000000000000000000" pitchFamily="2" charset="2"/>
              <a:buNone/>
              <a:defRPr sz="1000">
                <a:solidFill>
                  <a:schemeClr val="bg2">
                    <a:lumMod val="10000"/>
                  </a:schemeClr>
                </a:solidFill>
                <a:latin typeface="Gill Sans MT" panose="020B0502020104020203" pitchFamily="34" charset="0"/>
              </a:defRPr>
            </a:lvl1pPr>
            <a:lvl2pPr marL="227013" indent="0">
              <a:buClr>
                <a:srgbClr val="006837"/>
              </a:buClr>
              <a:buNone/>
              <a:defRPr sz="1200">
                <a:solidFill>
                  <a:schemeClr val="bg2">
                    <a:lumMod val="10000"/>
                  </a:schemeClr>
                </a:solidFill>
                <a:latin typeface="Gill Sans MT" panose="020B0502020104020203" pitchFamily="34" charset="0"/>
              </a:defRPr>
            </a:lvl2pPr>
            <a:lvl3pPr>
              <a:defRPr sz="1200">
                <a:solidFill>
                  <a:schemeClr val="bg2">
                    <a:lumMod val="10000"/>
                  </a:schemeClr>
                </a:solidFill>
                <a:latin typeface="Gill Sans MT" panose="020B0502020104020203" pitchFamily="34" charset="0"/>
              </a:defRPr>
            </a:lvl3pPr>
            <a:lvl4pPr>
              <a:defRPr sz="1200">
                <a:solidFill>
                  <a:schemeClr val="bg2">
                    <a:lumMod val="10000"/>
                  </a:schemeClr>
                </a:solidFill>
                <a:latin typeface="Gill Sans MT" panose="020B0502020104020203" pitchFamily="34" charset="0"/>
              </a:defRPr>
            </a:lvl4pPr>
            <a:lvl5pPr>
              <a:defRPr sz="1200">
                <a:solidFill>
                  <a:schemeClr val="bg2">
                    <a:lumMod val="10000"/>
                  </a:schemeClr>
                </a:solidFill>
                <a:latin typeface="Gill Sans MT" panose="020B0502020104020203" pitchFamily="34" charset="0"/>
              </a:defRPr>
            </a:lvl5pPr>
          </a:lstStyle>
          <a:p>
            <a:pPr lvl="0"/>
            <a:r>
              <a:rPr lang="en-US"/>
              <a:t>Click to edit Master text styles</a:t>
            </a:r>
          </a:p>
        </p:txBody>
      </p:sp>
      <p:sp>
        <p:nvSpPr>
          <p:cNvPr id="11" name="Text Placeholder 17"/>
          <p:cNvSpPr>
            <a:spLocks noGrp="1"/>
          </p:cNvSpPr>
          <p:nvPr>
            <p:ph type="body" sz="quarter" idx="15"/>
          </p:nvPr>
        </p:nvSpPr>
        <p:spPr>
          <a:xfrm>
            <a:off x="389738" y="1176528"/>
            <a:ext cx="11278032" cy="4938713"/>
          </a:xfrm>
          <a:prstGeom prst="rect">
            <a:avLst/>
          </a:prstGeom>
        </p:spPr>
        <p:txBody>
          <a:bodyPr/>
          <a:lstStyle>
            <a:lvl1pPr marL="227013" indent="-227013">
              <a:spcBef>
                <a:spcPts val="0"/>
              </a:spcBef>
              <a:spcAft>
                <a:spcPts val="600"/>
              </a:spcAft>
              <a:buClr>
                <a:srgbClr val="A9001F"/>
              </a:buClr>
              <a:buFont typeface="Wingdings" panose="05000000000000000000" pitchFamily="2" charset="2"/>
              <a:buChar char="§"/>
              <a:defRPr sz="1800">
                <a:solidFill>
                  <a:schemeClr val="bg2">
                    <a:lumMod val="10000"/>
                  </a:schemeClr>
                </a:solidFill>
                <a:latin typeface="Gill Sans MT" panose="020B0502020104020203" pitchFamily="34" charset="0"/>
              </a:defRPr>
            </a:lvl1pPr>
            <a:lvl2pPr marL="461963" indent="-234950">
              <a:spcBef>
                <a:spcPts val="0"/>
              </a:spcBef>
              <a:spcAft>
                <a:spcPts val="600"/>
              </a:spcAft>
              <a:buClr>
                <a:srgbClr val="A9001F"/>
              </a:buClr>
              <a:defRPr sz="1400">
                <a:solidFill>
                  <a:schemeClr val="bg2">
                    <a:lumMod val="10000"/>
                  </a:schemeClr>
                </a:solidFill>
                <a:latin typeface="Gill Sans MT" panose="020B0502020104020203" pitchFamily="34" charset="0"/>
              </a:defRPr>
            </a:lvl2pPr>
            <a:lvl3pPr marL="688975" indent="-231775">
              <a:spcBef>
                <a:spcPts val="0"/>
              </a:spcBef>
              <a:spcAft>
                <a:spcPts val="600"/>
              </a:spcAft>
              <a:buClr>
                <a:srgbClr val="A9001F"/>
              </a:buClr>
              <a:buFont typeface="Wingdings 2" pitchFamily="18" charset="2"/>
              <a:buChar char="®"/>
              <a:defRPr sz="1200">
                <a:solidFill>
                  <a:schemeClr val="bg2">
                    <a:lumMod val="10000"/>
                  </a:schemeClr>
                </a:solidFill>
                <a:latin typeface="Gill Sans MT" panose="020B0502020104020203" pitchFamily="34" charset="0"/>
              </a:defRPr>
            </a:lvl3pPr>
            <a:lvl4pPr>
              <a:defRPr sz="1200">
                <a:solidFill>
                  <a:schemeClr val="bg2">
                    <a:lumMod val="10000"/>
                  </a:schemeClr>
                </a:solidFill>
                <a:latin typeface="Gill Sans MT" panose="020B0502020104020203" pitchFamily="34" charset="0"/>
              </a:defRPr>
            </a:lvl4pPr>
            <a:lvl5pPr>
              <a:defRPr sz="1200">
                <a:solidFill>
                  <a:schemeClr val="bg2">
                    <a:lumMod val="10000"/>
                  </a:schemeClr>
                </a:solidFill>
                <a:latin typeface="Gill Sans MT" panose="020B05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639861236"/>
      </p:ext>
    </p:extLst>
  </p:cSld>
  <p:clrMapOvr>
    <a:masterClrMapping/>
  </p:clrMapOvr>
  <p:transition spd="slow"/>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cxnSp>
        <p:nvCxnSpPr>
          <p:cNvPr id="8" name="Straight Connector 7"/>
          <p:cNvCxnSpPr/>
          <p:nvPr/>
        </p:nvCxnSpPr>
        <p:spPr>
          <a:xfrm>
            <a:off x="0" y="730250"/>
            <a:ext cx="11936138" cy="1588"/>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11" name="Rectangle 6"/>
          <p:cNvSpPr txBox="1">
            <a:spLocks/>
          </p:cNvSpPr>
          <p:nvPr/>
        </p:nvSpPr>
        <p:spPr>
          <a:xfrm>
            <a:off x="405977" y="6400800"/>
            <a:ext cx="2837608" cy="457200"/>
          </a:xfrm>
          <a:prstGeom prst="rect">
            <a:avLst/>
          </a:prstGeom>
        </p:spPr>
        <p:txBody>
          <a:bodyPr anchor="ctr"/>
          <a:lstStyle>
            <a:lvl1pPr algn="r" eaLnBrk="1" fontAlgn="auto" latinLnBrk="0" hangingPunct="1">
              <a:spcBef>
                <a:spcPts val="0"/>
              </a:spcBef>
              <a:spcAft>
                <a:spcPts val="0"/>
              </a:spcAft>
              <a:defRPr kumimoji="0" sz="1000">
                <a:solidFill>
                  <a:srgbClr val="314D36"/>
                </a:solidFill>
                <a:latin typeface="+mn-lt"/>
                <a:cs typeface="+mn-cs"/>
              </a:defRPr>
            </a:lvl1pPr>
          </a:lstStyle>
          <a:p>
            <a:pPr algn="l" defTabSz="457200" rtl="0">
              <a:defRPr/>
            </a:pPr>
            <a:fld id="{A9257BE6-D276-454A-B9E9-0DD3D1D0FA91}" type="slidenum">
              <a:rPr lang="en-US" sz="1000" kern="1200" smtClean="0">
                <a:solidFill>
                  <a:prstClr val="black"/>
                </a:solidFill>
                <a:ea typeface="ＭＳ Ｐゴシック" charset="-128"/>
              </a:rPr>
              <a:pPr algn="l" defTabSz="457200" rtl="0">
                <a:defRPr/>
              </a:pPr>
              <a:t>‹#›</a:t>
            </a:fld>
            <a:endParaRPr lang="en-US" sz="1000" kern="1200" dirty="0">
              <a:solidFill>
                <a:prstClr val="black"/>
              </a:solidFill>
              <a:ea typeface="ＭＳ Ｐゴシック" charset="-128"/>
            </a:endParaRPr>
          </a:p>
        </p:txBody>
      </p:sp>
      <p:cxnSp>
        <p:nvCxnSpPr>
          <p:cNvPr id="12" name="Straight Connector 11"/>
          <p:cNvCxnSpPr/>
          <p:nvPr/>
        </p:nvCxnSpPr>
        <p:spPr>
          <a:xfrm>
            <a:off x="0" y="6402389"/>
            <a:ext cx="12179300" cy="1587"/>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p:nvPr>
        </p:nvSpPr>
        <p:spPr>
          <a:xfrm>
            <a:off x="507471" y="-1"/>
            <a:ext cx="11428243" cy="731520"/>
          </a:xfrm>
          <a:prstGeom prst="rect">
            <a:avLst/>
          </a:prstGeom>
        </p:spPr>
        <p:txBody>
          <a:bodyPr anchor="ctr"/>
          <a:lstStyle>
            <a:lvl1pPr algn="l">
              <a:defRPr sz="2400" b="0">
                <a:solidFill>
                  <a:schemeClr val="accent1">
                    <a:lumMod val="10000"/>
                  </a:schemeClr>
                </a:solidFill>
                <a:latin typeface="Gill Sans MT" panose="020B0502020104020203" pitchFamily="34" charset="0"/>
              </a:defRPr>
            </a:lvl1pPr>
          </a:lstStyle>
          <a:p>
            <a:r>
              <a:rPr lang="en-US"/>
              <a:t>Click to edit Master title style</a:t>
            </a:r>
            <a:endParaRPr lang="en-US" dirty="0"/>
          </a:p>
        </p:txBody>
      </p:sp>
      <p:sp>
        <p:nvSpPr>
          <p:cNvPr id="9" name="Text Placeholder 4"/>
          <p:cNvSpPr>
            <a:spLocks noGrp="1"/>
          </p:cNvSpPr>
          <p:nvPr>
            <p:ph type="body" sz="quarter" idx="12"/>
          </p:nvPr>
        </p:nvSpPr>
        <p:spPr>
          <a:xfrm>
            <a:off x="4871720" y="6513616"/>
            <a:ext cx="2435860" cy="228600"/>
          </a:xfrm>
          <a:prstGeom prst="rect">
            <a:avLst/>
          </a:prstGeom>
        </p:spPr>
        <p:txBody>
          <a:bodyPr/>
          <a:lstStyle>
            <a:lvl1pPr marL="0" indent="0" algn="ctr">
              <a:buNone/>
              <a:defRPr sz="1000">
                <a:solidFill>
                  <a:schemeClr val="bg2">
                    <a:lumMod val="10000"/>
                  </a:schemeClr>
                </a:solidFill>
                <a:latin typeface="Gill Sans MT" panose="020B0502020104020203" pitchFamily="34" charset="0"/>
              </a:defRPr>
            </a:lvl1pPr>
          </a:lstStyle>
          <a:p>
            <a:pPr lvl="0"/>
            <a:r>
              <a:rPr lang="en-US"/>
              <a:t>Click to edit Master text styles</a:t>
            </a:r>
          </a:p>
        </p:txBody>
      </p:sp>
      <p:sp>
        <p:nvSpPr>
          <p:cNvPr id="10" name="Text Placeholder 17"/>
          <p:cNvSpPr>
            <a:spLocks noGrp="1"/>
          </p:cNvSpPr>
          <p:nvPr>
            <p:ph type="body" sz="quarter" idx="17"/>
          </p:nvPr>
        </p:nvSpPr>
        <p:spPr>
          <a:xfrm>
            <a:off x="389738" y="6173788"/>
            <a:ext cx="11278032" cy="228600"/>
          </a:xfrm>
          <a:prstGeom prst="rect">
            <a:avLst/>
          </a:prstGeom>
        </p:spPr>
        <p:txBody>
          <a:bodyPr anchor="ctr"/>
          <a:lstStyle>
            <a:lvl1pPr marL="0" indent="0">
              <a:buClr>
                <a:srgbClr val="006837"/>
              </a:buClr>
              <a:buFont typeface="Wingdings" panose="05000000000000000000" pitchFamily="2" charset="2"/>
              <a:buNone/>
              <a:defRPr sz="1000">
                <a:solidFill>
                  <a:schemeClr val="bg2">
                    <a:lumMod val="10000"/>
                  </a:schemeClr>
                </a:solidFill>
                <a:latin typeface="Gill Sans MT" panose="020B0502020104020203" pitchFamily="34" charset="0"/>
              </a:defRPr>
            </a:lvl1pPr>
            <a:lvl2pPr marL="227013" indent="0">
              <a:buClr>
                <a:srgbClr val="006837"/>
              </a:buClr>
              <a:buNone/>
              <a:defRPr sz="1200">
                <a:solidFill>
                  <a:schemeClr val="bg2">
                    <a:lumMod val="10000"/>
                  </a:schemeClr>
                </a:solidFill>
                <a:latin typeface="Gill Sans MT" panose="020B0502020104020203" pitchFamily="34" charset="0"/>
              </a:defRPr>
            </a:lvl2pPr>
            <a:lvl3pPr>
              <a:defRPr sz="1200">
                <a:solidFill>
                  <a:schemeClr val="bg2">
                    <a:lumMod val="10000"/>
                  </a:schemeClr>
                </a:solidFill>
                <a:latin typeface="Gill Sans MT" panose="020B0502020104020203" pitchFamily="34" charset="0"/>
              </a:defRPr>
            </a:lvl3pPr>
            <a:lvl4pPr>
              <a:defRPr sz="1200">
                <a:solidFill>
                  <a:schemeClr val="bg2">
                    <a:lumMod val="10000"/>
                  </a:schemeClr>
                </a:solidFill>
                <a:latin typeface="Gill Sans MT" panose="020B0502020104020203" pitchFamily="34" charset="0"/>
              </a:defRPr>
            </a:lvl4pPr>
            <a:lvl5pPr>
              <a:defRPr sz="1200">
                <a:solidFill>
                  <a:schemeClr val="bg2">
                    <a:lumMod val="10000"/>
                  </a:schemeClr>
                </a:solidFill>
                <a:latin typeface="Gill Sans MT" panose="020B0502020104020203" pitchFamily="34" charset="0"/>
              </a:defRPr>
            </a:lvl5pPr>
          </a:lstStyle>
          <a:p>
            <a:pPr lvl="0"/>
            <a:r>
              <a:rPr lang="en-US"/>
              <a:t>Click to edit Master text styles</a:t>
            </a:r>
          </a:p>
        </p:txBody>
      </p:sp>
      <p:sp>
        <p:nvSpPr>
          <p:cNvPr id="13" name="Text Placeholder 17"/>
          <p:cNvSpPr>
            <a:spLocks noGrp="1"/>
          </p:cNvSpPr>
          <p:nvPr>
            <p:ph type="body" sz="quarter" idx="15"/>
          </p:nvPr>
        </p:nvSpPr>
        <p:spPr>
          <a:xfrm>
            <a:off x="389738" y="1176528"/>
            <a:ext cx="11278032" cy="4938713"/>
          </a:xfrm>
          <a:prstGeom prst="rect">
            <a:avLst/>
          </a:prstGeom>
        </p:spPr>
        <p:txBody>
          <a:bodyPr/>
          <a:lstStyle>
            <a:lvl1pPr marL="227013" indent="-227013">
              <a:spcBef>
                <a:spcPts val="0"/>
              </a:spcBef>
              <a:spcAft>
                <a:spcPts val="600"/>
              </a:spcAft>
              <a:buClr>
                <a:srgbClr val="A9001F"/>
              </a:buClr>
              <a:buFont typeface="Wingdings" panose="05000000000000000000" pitchFamily="2" charset="2"/>
              <a:buChar char="§"/>
              <a:defRPr sz="1800">
                <a:solidFill>
                  <a:schemeClr val="bg2">
                    <a:lumMod val="10000"/>
                  </a:schemeClr>
                </a:solidFill>
                <a:latin typeface="Gill Sans MT" panose="020B0502020104020203" pitchFamily="34" charset="0"/>
              </a:defRPr>
            </a:lvl1pPr>
            <a:lvl2pPr marL="461963" indent="-234950">
              <a:spcBef>
                <a:spcPts val="0"/>
              </a:spcBef>
              <a:spcAft>
                <a:spcPts val="600"/>
              </a:spcAft>
              <a:buClr>
                <a:srgbClr val="A9001F"/>
              </a:buClr>
              <a:defRPr sz="1400">
                <a:solidFill>
                  <a:schemeClr val="bg2">
                    <a:lumMod val="10000"/>
                  </a:schemeClr>
                </a:solidFill>
                <a:latin typeface="Gill Sans MT" panose="020B0502020104020203" pitchFamily="34" charset="0"/>
              </a:defRPr>
            </a:lvl2pPr>
            <a:lvl3pPr marL="688975" indent="-231775">
              <a:spcBef>
                <a:spcPts val="0"/>
              </a:spcBef>
              <a:spcAft>
                <a:spcPts val="600"/>
              </a:spcAft>
              <a:buClr>
                <a:srgbClr val="A9001F"/>
              </a:buClr>
              <a:buFont typeface="Wingdings 2" pitchFamily="18" charset="2"/>
              <a:buChar char="®"/>
              <a:defRPr sz="1200">
                <a:solidFill>
                  <a:schemeClr val="bg2">
                    <a:lumMod val="10000"/>
                  </a:schemeClr>
                </a:solidFill>
                <a:latin typeface="Gill Sans MT" panose="020B0502020104020203" pitchFamily="34" charset="0"/>
              </a:defRPr>
            </a:lvl3pPr>
            <a:lvl4pPr>
              <a:defRPr sz="1200">
                <a:solidFill>
                  <a:schemeClr val="bg2">
                    <a:lumMod val="10000"/>
                  </a:schemeClr>
                </a:solidFill>
                <a:latin typeface="Gill Sans MT" panose="020B0502020104020203" pitchFamily="34" charset="0"/>
              </a:defRPr>
            </a:lvl4pPr>
            <a:lvl5pPr>
              <a:defRPr sz="1200">
                <a:solidFill>
                  <a:schemeClr val="bg2">
                    <a:lumMod val="10000"/>
                  </a:schemeClr>
                </a:solidFill>
                <a:latin typeface="Gill Sans MT" panose="020B05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088515125"/>
      </p:ext>
    </p:extLst>
  </p:cSld>
  <p:clrMapOvr>
    <a:masterClrMapping/>
  </p:clrMapOvr>
  <p:transition spd="slow"/>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Rectangle 6"/>
          <p:cNvSpPr txBox="1">
            <a:spLocks/>
          </p:cNvSpPr>
          <p:nvPr/>
        </p:nvSpPr>
        <p:spPr>
          <a:xfrm>
            <a:off x="405977" y="6400800"/>
            <a:ext cx="2837608" cy="457200"/>
          </a:xfrm>
          <a:prstGeom prst="rect">
            <a:avLst/>
          </a:prstGeom>
        </p:spPr>
        <p:txBody>
          <a:bodyPr anchor="ctr"/>
          <a:lstStyle>
            <a:lvl1pPr algn="r" eaLnBrk="1" fontAlgn="auto" latinLnBrk="0" hangingPunct="1">
              <a:spcBef>
                <a:spcPts val="0"/>
              </a:spcBef>
              <a:spcAft>
                <a:spcPts val="0"/>
              </a:spcAft>
              <a:defRPr kumimoji="0" sz="1000">
                <a:solidFill>
                  <a:srgbClr val="314D36"/>
                </a:solidFill>
                <a:latin typeface="+mn-lt"/>
                <a:cs typeface="+mn-cs"/>
              </a:defRPr>
            </a:lvl1pPr>
          </a:lstStyle>
          <a:p>
            <a:pPr algn="l" defTabSz="457200" rtl="0">
              <a:defRPr/>
            </a:pPr>
            <a:fld id="{B400ECE8-6FC6-FF4C-87DC-C811C58553B9}" type="slidenum">
              <a:rPr lang="en-US" sz="1000" kern="1200" smtClean="0">
                <a:solidFill>
                  <a:prstClr val="black"/>
                </a:solidFill>
                <a:ea typeface="ＭＳ Ｐゴシック" charset="-128"/>
              </a:rPr>
              <a:pPr algn="l" defTabSz="457200" rtl="0">
                <a:defRPr/>
              </a:pPr>
              <a:t>‹#›</a:t>
            </a:fld>
            <a:endParaRPr lang="en-US" sz="1000" kern="1200" dirty="0">
              <a:solidFill>
                <a:prstClr val="black"/>
              </a:solidFill>
              <a:ea typeface="ＭＳ Ｐゴシック" charset="-128"/>
            </a:endParaRPr>
          </a:p>
        </p:txBody>
      </p:sp>
      <p:cxnSp>
        <p:nvCxnSpPr>
          <p:cNvPr id="7" name="Straight Connector 6"/>
          <p:cNvCxnSpPr/>
          <p:nvPr/>
        </p:nvCxnSpPr>
        <p:spPr>
          <a:xfrm>
            <a:off x="0" y="6402389"/>
            <a:ext cx="12179300" cy="1587"/>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0" y="730250"/>
            <a:ext cx="11936138" cy="1588"/>
          </a:xfrm>
          <a:prstGeom prst="line">
            <a:avLst/>
          </a:prstGeom>
          <a:ln w="12700">
            <a:solidFill>
              <a:srgbClr val="800000"/>
            </a:solidFill>
          </a:ln>
          <a:effectLst/>
        </p:spPr>
        <p:style>
          <a:lnRef idx="2">
            <a:schemeClr val="accent1"/>
          </a:lnRef>
          <a:fillRef idx="0">
            <a:schemeClr val="accent1"/>
          </a:fillRef>
          <a:effectRef idx="1">
            <a:schemeClr val="accent1"/>
          </a:effectRef>
          <a:fontRef idx="minor">
            <a:schemeClr val="tx1"/>
          </a:fontRef>
        </p:style>
      </p:cxnSp>
      <p:sp>
        <p:nvSpPr>
          <p:cNvPr id="4" name="Text Placeholder 4"/>
          <p:cNvSpPr>
            <a:spLocks noGrp="1"/>
          </p:cNvSpPr>
          <p:nvPr>
            <p:ph type="body" sz="quarter" idx="12"/>
          </p:nvPr>
        </p:nvSpPr>
        <p:spPr>
          <a:xfrm>
            <a:off x="4871720" y="6513616"/>
            <a:ext cx="2435860" cy="228600"/>
          </a:xfrm>
          <a:prstGeom prst="rect">
            <a:avLst/>
          </a:prstGeom>
        </p:spPr>
        <p:txBody>
          <a:bodyPr/>
          <a:lstStyle>
            <a:lvl1pPr marL="0" indent="0" algn="ctr">
              <a:buNone/>
              <a:defRPr sz="1000">
                <a:solidFill>
                  <a:schemeClr val="bg2">
                    <a:lumMod val="10000"/>
                  </a:schemeClr>
                </a:solidFill>
                <a:latin typeface="Gill Sans MT" panose="020B0502020104020203" pitchFamily="34" charset="0"/>
              </a:defRPr>
            </a:lvl1pPr>
          </a:lstStyle>
          <a:p>
            <a:pPr lvl="0"/>
            <a:r>
              <a:rPr lang="en-US"/>
              <a:t>Click to edit Master text styles</a:t>
            </a:r>
          </a:p>
        </p:txBody>
      </p:sp>
      <p:sp>
        <p:nvSpPr>
          <p:cNvPr id="5" name="Text Placeholder 17"/>
          <p:cNvSpPr>
            <a:spLocks noGrp="1"/>
          </p:cNvSpPr>
          <p:nvPr>
            <p:ph type="body" sz="quarter" idx="17"/>
          </p:nvPr>
        </p:nvSpPr>
        <p:spPr>
          <a:xfrm>
            <a:off x="389738" y="6173788"/>
            <a:ext cx="11278032" cy="228600"/>
          </a:xfrm>
          <a:prstGeom prst="rect">
            <a:avLst/>
          </a:prstGeom>
        </p:spPr>
        <p:txBody>
          <a:bodyPr anchor="ctr"/>
          <a:lstStyle>
            <a:lvl1pPr marL="0" indent="0">
              <a:buClr>
                <a:srgbClr val="006837"/>
              </a:buClr>
              <a:buFont typeface="Wingdings" panose="05000000000000000000" pitchFamily="2" charset="2"/>
              <a:buNone/>
              <a:defRPr sz="1000">
                <a:solidFill>
                  <a:schemeClr val="bg2">
                    <a:lumMod val="10000"/>
                  </a:schemeClr>
                </a:solidFill>
                <a:latin typeface="Gill Sans MT" panose="020B0502020104020203" pitchFamily="34" charset="0"/>
              </a:defRPr>
            </a:lvl1pPr>
            <a:lvl2pPr marL="227013" indent="0">
              <a:buClr>
                <a:srgbClr val="006837"/>
              </a:buClr>
              <a:buNone/>
              <a:defRPr sz="1200">
                <a:solidFill>
                  <a:schemeClr val="bg2">
                    <a:lumMod val="10000"/>
                  </a:schemeClr>
                </a:solidFill>
                <a:latin typeface="Gill Sans MT" panose="020B0502020104020203" pitchFamily="34" charset="0"/>
              </a:defRPr>
            </a:lvl2pPr>
            <a:lvl3pPr>
              <a:defRPr sz="1200">
                <a:solidFill>
                  <a:schemeClr val="bg2">
                    <a:lumMod val="10000"/>
                  </a:schemeClr>
                </a:solidFill>
                <a:latin typeface="Gill Sans MT" panose="020B0502020104020203" pitchFamily="34" charset="0"/>
              </a:defRPr>
            </a:lvl3pPr>
            <a:lvl4pPr>
              <a:defRPr sz="1200">
                <a:solidFill>
                  <a:schemeClr val="bg2">
                    <a:lumMod val="10000"/>
                  </a:schemeClr>
                </a:solidFill>
                <a:latin typeface="Gill Sans MT" panose="020B0502020104020203" pitchFamily="34" charset="0"/>
              </a:defRPr>
            </a:lvl4pPr>
            <a:lvl5pPr>
              <a:defRPr sz="1200">
                <a:solidFill>
                  <a:schemeClr val="bg2">
                    <a:lumMod val="10000"/>
                  </a:schemeClr>
                </a:solidFill>
                <a:latin typeface="Gill Sans MT" panose="020B0502020104020203" pitchFamily="34" charset="0"/>
              </a:defRPr>
            </a:lvl5pPr>
          </a:lstStyle>
          <a:p>
            <a:pPr lvl="0"/>
            <a:r>
              <a:rPr lang="en-US"/>
              <a:t>Click to edit Master text styles</a:t>
            </a:r>
          </a:p>
        </p:txBody>
      </p:sp>
      <p:sp>
        <p:nvSpPr>
          <p:cNvPr id="10" name="Title 1"/>
          <p:cNvSpPr>
            <a:spLocks noGrp="1"/>
          </p:cNvSpPr>
          <p:nvPr>
            <p:ph type="title"/>
          </p:nvPr>
        </p:nvSpPr>
        <p:spPr>
          <a:xfrm>
            <a:off x="507471" y="-1"/>
            <a:ext cx="11428243" cy="731520"/>
          </a:xfrm>
          <a:prstGeom prst="rect">
            <a:avLst/>
          </a:prstGeom>
        </p:spPr>
        <p:txBody>
          <a:bodyPr anchor="ctr"/>
          <a:lstStyle>
            <a:lvl1pPr algn="l">
              <a:defRPr sz="2400" b="0">
                <a:solidFill>
                  <a:schemeClr val="accent1">
                    <a:lumMod val="10000"/>
                  </a:schemeClr>
                </a:solidFill>
                <a:latin typeface="Gill Sans MT" panose="020B0502020104020203" pitchFamily="34" charset="0"/>
              </a:defRPr>
            </a:lvl1pPr>
          </a:lstStyle>
          <a:p>
            <a:r>
              <a:rPr lang="en-US"/>
              <a:t>Click to edit Master title style</a:t>
            </a:r>
            <a:endParaRPr lang="en-US" dirty="0"/>
          </a:p>
        </p:txBody>
      </p:sp>
      <p:sp>
        <p:nvSpPr>
          <p:cNvPr id="11" name="Text Placeholder 17"/>
          <p:cNvSpPr>
            <a:spLocks noGrp="1"/>
          </p:cNvSpPr>
          <p:nvPr>
            <p:ph type="body" sz="quarter" idx="15"/>
          </p:nvPr>
        </p:nvSpPr>
        <p:spPr>
          <a:xfrm>
            <a:off x="389738" y="1176528"/>
            <a:ext cx="11278032" cy="4938713"/>
          </a:xfrm>
          <a:prstGeom prst="rect">
            <a:avLst/>
          </a:prstGeom>
        </p:spPr>
        <p:txBody>
          <a:bodyPr/>
          <a:lstStyle>
            <a:lvl1pPr marL="227013" indent="-227013">
              <a:spcBef>
                <a:spcPts val="0"/>
              </a:spcBef>
              <a:spcAft>
                <a:spcPts val="600"/>
              </a:spcAft>
              <a:buClr>
                <a:srgbClr val="A9001F"/>
              </a:buClr>
              <a:buFont typeface="Wingdings" panose="05000000000000000000" pitchFamily="2" charset="2"/>
              <a:buChar char="§"/>
              <a:defRPr sz="1800">
                <a:solidFill>
                  <a:schemeClr val="bg2">
                    <a:lumMod val="10000"/>
                  </a:schemeClr>
                </a:solidFill>
                <a:latin typeface="Gill Sans MT" panose="020B0502020104020203" pitchFamily="34" charset="0"/>
              </a:defRPr>
            </a:lvl1pPr>
            <a:lvl2pPr marL="461963" indent="-234950">
              <a:spcBef>
                <a:spcPts val="0"/>
              </a:spcBef>
              <a:spcAft>
                <a:spcPts val="600"/>
              </a:spcAft>
              <a:buClr>
                <a:srgbClr val="A9001F"/>
              </a:buClr>
              <a:defRPr sz="1400">
                <a:solidFill>
                  <a:schemeClr val="bg2">
                    <a:lumMod val="10000"/>
                  </a:schemeClr>
                </a:solidFill>
                <a:latin typeface="Gill Sans MT" panose="020B0502020104020203" pitchFamily="34" charset="0"/>
              </a:defRPr>
            </a:lvl2pPr>
            <a:lvl3pPr marL="688975" indent="-231775">
              <a:spcBef>
                <a:spcPts val="0"/>
              </a:spcBef>
              <a:spcAft>
                <a:spcPts val="600"/>
              </a:spcAft>
              <a:buClr>
                <a:srgbClr val="A9001F"/>
              </a:buClr>
              <a:buFont typeface="Wingdings 2" pitchFamily="18" charset="2"/>
              <a:buChar char="®"/>
              <a:defRPr sz="1200">
                <a:solidFill>
                  <a:schemeClr val="bg2">
                    <a:lumMod val="10000"/>
                  </a:schemeClr>
                </a:solidFill>
                <a:latin typeface="Gill Sans MT" panose="020B0502020104020203" pitchFamily="34" charset="0"/>
              </a:defRPr>
            </a:lvl3pPr>
            <a:lvl4pPr>
              <a:defRPr sz="1200">
                <a:solidFill>
                  <a:schemeClr val="bg2">
                    <a:lumMod val="10000"/>
                  </a:schemeClr>
                </a:solidFill>
                <a:latin typeface="Gill Sans MT" panose="020B0502020104020203" pitchFamily="34" charset="0"/>
              </a:defRPr>
            </a:lvl4pPr>
            <a:lvl5pPr>
              <a:defRPr sz="1200">
                <a:solidFill>
                  <a:schemeClr val="bg2">
                    <a:lumMod val="10000"/>
                  </a:schemeClr>
                </a:solidFill>
                <a:latin typeface="Gill Sans MT" panose="020B05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512877821"/>
      </p:ext>
    </p:extLst>
  </p:cSld>
  <p:clrMapOvr>
    <a:masterClrMapping/>
  </p:clrMapOvr>
  <p:transition spd="slow"/>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Rectangle 6"/>
          <p:cNvSpPr txBox="1">
            <a:spLocks/>
          </p:cNvSpPr>
          <p:nvPr/>
        </p:nvSpPr>
        <p:spPr>
          <a:xfrm>
            <a:off x="405977" y="6400800"/>
            <a:ext cx="2837608" cy="457200"/>
          </a:xfrm>
          <a:prstGeom prst="rect">
            <a:avLst/>
          </a:prstGeom>
        </p:spPr>
        <p:txBody>
          <a:bodyPr anchor="ctr"/>
          <a:lstStyle>
            <a:lvl1pPr algn="r" eaLnBrk="1" fontAlgn="auto" latinLnBrk="0" hangingPunct="1">
              <a:spcBef>
                <a:spcPts val="0"/>
              </a:spcBef>
              <a:spcAft>
                <a:spcPts val="0"/>
              </a:spcAft>
              <a:defRPr kumimoji="0" sz="1000">
                <a:solidFill>
                  <a:srgbClr val="314D36"/>
                </a:solidFill>
                <a:latin typeface="+mn-lt"/>
                <a:cs typeface="+mn-cs"/>
              </a:defRPr>
            </a:lvl1pPr>
          </a:lstStyle>
          <a:p>
            <a:pPr algn="l" defTabSz="457200" rtl="0">
              <a:defRPr/>
            </a:pPr>
            <a:fld id="{E8B8A204-36BA-FE43-AC08-6E6F90B31A04}" type="slidenum">
              <a:rPr lang="en-US" sz="1000" kern="1200" smtClean="0">
                <a:solidFill>
                  <a:prstClr val="black"/>
                </a:solidFill>
                <a:ea typeface="ＭＳ Ｐゴシック" charset="-128"/>
              </a:rPr>
              <a:pPr algn="l" defTabSz="457200" rtl="0">
                <a:defRPr/>
              </a:pPr>
              <a:t>‹#›</a:t>
            </a:fld>
            <a:endParaRPr lang="en-US" sz="1000" kern="1200" dirty="0">
              <a:solidFill>
                <a:prstClr val="black"/>
              </a:solidFill>
              <a:ea typeface="ＭＳ Ｐゴシック" charset="-128"/>
            </a:endParaRPr>
          </a:p>
        </p:txBody>
      </p:sp>
      <p:cxnSp>
        <p:nvCxnSpPr>
          <p:cNvPr id="7" name="Straight Connector 6"/>
          <p:cNvCxnSpPr/>
          <p:nvPr/>
        </p:nvCxnSpPr>
        <p:spPr>
          <a:xfrm>
            <a:off x="0" y="6402389"/>
            <a:ext cx="12179300" cy="1587"/>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0" y="730250"/>
            <a:ext cx="11936138" cy="1588"/>
          </a:xfrm>
          <a:prstGeom prst="line">
            <a:avLst/>
          </a:prstGeom>
          <a:ln w="12700">
            <a:solidFill>
              <a:srgbClr val="800000"/>
            </a:solidFill>
          </a:ln>
          <a:effectLst/>
        </p:spPr>
        <p:style>
          <a:lnRef idx="2">
            <a:schemeClr val="accent1"/>
          </a:lnRef>
          <a:fillRef idx="0">
            <a:schemeClr val="accent1"/>
          </a:fillRef>
          <a:effectRef idx="1">
            <a:schemeClr val="accent1"/>
          </a:effectRef>
          <a:fontRef idx="minor">
            <a:schemeClr val="tx1"/>
          </a:fontRef>
        </p:style>
      </p:cxnSp>
      <p:sp>
        <p:nvSpPr>
          <p:cNvPr id="4" name="Text Placeholder 4"/>
          <p:cNvSpPr>
            <a:spLocks noGrp="1"/>
          </p:cNvSpPr>
          <p:nvPr>
            <p:ph type="body" sz="quarter" idx="12"/>
          </p:nvPr>
        </p:nvSpPr>
        <p:spPr>
          <a:xfrm>
            <a:off x="4871720" y="6513616"/>
            <a:ext cx="2435860" cy="228600"/>
          </a:xfrm>
          <a:prstGeom prst="rect">
            <a:avLst/>
          </a:prstGeom>
        </p:spPr>
        <p:txBody>
          <a:bodyPr/>
          <a:lstStyle>
            <a:lvl1pPr marL="0" indent="0" algn="ctr">
              <a:buNone/>
              <a:defRPr sz="1000">
                <a:solidFill>
                  <a:schemeClr val="bg2">
                    <a:lumMod val="10000"/>
                  </a:schemeClr>
                </a:solidFill>
                <a:latin typeface="Gill Sans MT" panose="020B0502020104020203" pitchFamily="34" charset="0"/>
              </a:defRPr>
            </a:lvl1pPr>
          </a:lstStyle>
          <a:p>
            <a:pPr lvl="0"/>
            <a:r>
              <a:rPr lang="en-US"/>
              <a:t>Click to edit Master text styles</a:t>
            </a:r>
          </a:p>
        </p:txBody>
      </p:sp>
      <p:sp>
        <p:nvSpPr>
          <p:cNvPr id="5" name="Text Placeholder 17"/>
          <p:cNvSpPr>
            <a:spLocks noGrp="1"/>
          </p:cNvSpPr>
          <p:nvPr>
            <p:ph type="body" sz="quarter" idx="17"/>
          </p:nvPr>
        </p:nvSpPr>
        <p:spPr>
          <a:xfrm>
            <a:off x="389738" y="6173788"/>
            <a:ext cx="11278032" cy="228600"/>
          </a:xfrm>
          <a:prstGeom prst="rect">
            <a:avLst/>
          </a:prstGeom>
        </p:spPr>
        <p:txBody>
          <a:bodyPr anchor="ctr"/>
          <a:lstStyle>
            <a:lvl1pPr marL="0" indent="0">
              <a:buClr>
                <a:srgbClr val="006837"/>
              </a:buClr>
              <a:buFont typeface="Wingdings" panose="05000000000000000000" pitchFamily="2" charset="2"/>
              <a:buNone/>
              <a:defRPr sz="1000">
                <a:solidFill>
                  <a:schemeClr val="bg2">
                    <a:lumMod val="10000"/>
                  </a:schemeClr>
                </a:solidFill>
                <a:latin typeface="Gill Sans MT" panose="020B0502020104020203" pitchFamily="34" charset="0"/>
              </a:defRPr>
            </a:lvl1pPr>
            <a:lvl2pPr marL="227013" indent="0">
              <a:buClr>
                <a:srgbClr val="006837"/>
              </a:buClr>
              <a:buNone/>
              <a:defRPr sz="1200">
                <a:solidFill>
                  <a:schemeClr val="bg2">
                    <a:lumMod val="10000"/>
                  </a:schemeClr>
                </a:solidFill>
                <a:latin typeface="Gill Sans MT" panose="020B0502020104020203" pitchFamily="34" charset="0"/>
              </a:defRPr>
            </a:lvl2pPr>
            <a:lvl3pPr>
              <a:defRPr sz="1200">
                <a:solidFill>
                  <a:schemeClr val="bg2">
                    <a:lumMod val="10000"/>
                  </a:schemeClr>
                </a:solidFill>
                <a:latin typeface="Gill Sans MT" panose="020B0502020104020203" pitchFamily="34" charset="0"/>
              </a:defRPr>
            </a:lvl3pPr>
            <a:lvl4pPr>
              <a:defRPr sz="1200">
                <a:solidFill>
                  <a:schemeClr val="bg2">
                    <a:lumMod val="10000"/>
                  </a:schemeClr>
                </a:solidFill>
                <a:latin typeface="Gill Sans MT" panose="020B0502020104020203" pitchFamily="34" charset="0"/>
              </a:defRPr>
            </a:lvl4pPr>
            <a:lvl5pPr>
              <a:defRPr sz="1200">
                <a:solidFill>
                  <a:schemeClr val="bg2">
                    <a:lumMod val="10000"/>
                  </a:schemeClr>
                </a:solidFill>
                <a:latin typeface="Gill Sans MT" panose="020B0502020104020203" pitchFamily="34" charset="0"/>
              </a:defRPr>
            </a:lvl5pPr>
          </a:lstStyle>
          <a:p>
            <a:pPr lvl="0"/>
            <a:r>
              <a:rPr lang="en-US"/>
              <a:t>Click to edit Master text styles</a:t>
            </a:r>
          </a:p>
        </p:txBody>
      </p:sp>
      <p:sp>
        <p:nvSpPr>
          <p:cNvPr id="10" name="Title 1"/>
          <p:cNvSpPr>
            <a:spLocks noGrp="1"/>
          </p:cNvSpPr>
          <p:nvPr>
            <p:ph type="title"/>
          </p:nvPr>
        </p:nvSpPr>
        <p:spPr>
          <a:xfrm>
            <a:off x="507471" y="-1"/>
            <a:ext cx="11428243" cy="731520"/>
          </a:xfrm>
          <a:prstGeom prst="rect">
            <a:avLst/>
          </a:prstGeom>
        </p:spPr>
        <p:txBody>
          <a:bodyPr anchor="ctr"/>
          <a:lstStyle>
            <a:lvl1pPr algn="l">
              <a:defRPr sz="2400" b="0">
                <a:solidFill>
                  <a:schemeClr val="accent1">
                    <a:lumMod val="10000"/>
                  </a:schemeClr>
                </a:solidFill>
                <a:latin typeface="Gill Sans MT" panose="020B0502020104020203" pitchFamily="34" charset="0"/>
              </a:defRPr>
            </a:lvl1pPr>
          </a:lstStyle>
          <a:p>
            <a:r>
              <a:rPr lang="en-US"/>
              <a:t>Click to edit Master title style</a:t>
            </a:r>
            <a:endParaRPr lang="en-US" dirty="0"/>
          </a:p>
        </p:txBody>
      </p:sp>
      <p:sp>
        <p:nvSpPr>
          <p:cNvPr id="11" name="Text Placeholder 17"/>
          <p:cNvSpPr>
            <a:spLocks noGrp="1"/>
          </p:cNvSpPr>
          <p:nvPr>
            <p:ph type="body" sz="quarter" idx="15"/>
          </p:nvPr>
        </p:nvSpPr>
        <p:spPr>
          <a:xfrm>
            <a:off x="389738" y="1176528"/>
            <a:ext cx="11278032" cy="4938713"/>
          </a:xfrm>
          <a:prstGeom prst="rect">
            <a:avLst/>
          </a:prstGeom>
        </p:spPr>
        <p:txBody>
          <a:bodyPr/>
          <a:lstStyle>
            <a:lvl1pPr marL="227013" indent="-227013">
              <a:spcBef>
                <a:spcPts val="0"/>
              </a:spcBef>
              <a:spcAft>
                <a:spcPts val="600"/>
              </a:spcAft>
              <a:buClr>
                <a:srgbClr val="A9001F"/>
              </a:buClr>
              <a:buFont typeface="Wingdings" panose="05000000000000000000" pitchFamily="2" charset="2"/>
              <a:buChar char="§"/>
              <a:defRPr sz="1800">
                <a:solidFill>
                  <a:schemeClr val="bg2">
                    <a:lumMod val="10000"/>
                  </a:schemeClr>
                </a:solidFill>
                <a:latin typeface="Gill Sans MT" panose="020B0502020104020203" pitchFamily="34" charset="0"/>
              </a:defRPr>
            </a:lvl1pPr>
            <a:lvl2pPr marL="461963" indent="-234950">
              <a:spcBef>
                <a:spcPts val="0"/>
              </a:spcBef>
              <a:spcAft>
                <a:spcPts val="600"/>
              </a:spcAft>
              <a:buClr>
                <a:srgbClr val="A9001F"/>
              </a:buClr>
              <a:defRPr sz="1400">
                <a:solidFill>
                  <a:schemeClr val="bg2">
                    <a:lumMod val="10000"/>
                  </a:schemeClr>
                </a:solidFill>
                <a:latin typeface="Gill Sans MT" panose="020B0502020104020203" pitchFamily="34" charset="0"/>
              </a:defRPr>
            </a:lvl2pPr>
            <a:lvl3pPr marL="688975" indent="-231775">
              <a:spcBef>
                <a:spcPts val="0"/>
              </a:spcBef>
              <a:spcAft>
                <a:spcPts val="600"/>
              </a:spcAft>
              <a:buClr>
                <a:srgbClr val="A9001F"/>
              </a:buClr>
              <a:buFont typeface="Wingdings 2" pitchFamily="18" charset="2"/>
              <a:buChar char="®"/>
              <a:defRPr sz="1200">
                <a:solidFill>
                  <a:schemeClr val="bg2">
                    <a:lumMod val="10000"/>
                  </a:schemeClr>
                </a:solidFill>
                <a:latin typeface="Gill Sans MT" panose="020B0502020104020203" pitchFamily="34" charset="0"/>
              </a:defRPr>
            </a:lvl3pPr>
            <a:lvl4pPr>
              <a:defRPr sz="1200">
                <a:solidFill>
                  <a:schemeClr val="bg2">
                    <a:lumMod val="10000"/>
                  </a:schemeClr>
                </a:solidFill>
                <a:latin typeface="Gill Sans MT" panose="020B0502020104020203" pitchFamily="34" charset="0"/>
              </a:defRPr>
            </a:lvl4pPr>
            <a:lvl5pPr>
              <a:defRPr sz="1200">
                <a:solidFill>
                  <a:schemeClr val="bg2">
                    <a:lumMod val="10000"/>
                  </a:schemeClr>
                </a:solidFill>
                <a:latin typeface="Gill Sans MT" panose="020B05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974498"/>
      </p:ext>
    </p:extLst>
  </p:cSld>
  <p:clrMapOvr>
    <a:masterClrMapping/>
  </p:clrMapOvr>
  <p:transition spd="slow"/>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cxnSp>
        <p:nvCxnSpPr>
          <p:cNvPr id="8" name="Straight Connector 7"/>
          <p:cNvCxnSpPr/>
          <p:nvPr/>
        </p:nvCxnSpPr>
        <p:spPr>
          <a:xfrm>
            <a:off x="0" y="730250"/>
            <a:ext cx="11936138" cy="1588"/>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11" name="Rectangle 6"/>
          <p:cNvSpPr txBox="1">
            <a:spLocks/>
          </p:cNvSpPr>
          <p:nvPr/>
        </p:nvSpPr>
        <p:spPr>
          <a:xfrm>
            <a:off x="405977" y="6400800"/>
            <a:ext cx="2837608" cy="457200"/>
          </a:xfrm>
          <a:prstGeom prst="rect">
            <a:avLst/>
          </a:prstGeom>
        </p:spPr>
        <p:txBody>
          <a:bodyPr anchor="ctr"/>
          <a:lstStyle>
            <a:lvl1pPr algn="r" eaLnBrk="1" fontAlgn="auto" latinLnBrk="0" hangingPunct="1">
              <a:spcBef>
                <a:spcPts val="0"/>
              </a:spcBef>
              <a:spcAft>
                <a:spcPts val="0"/>
              </a:spcAft>
              <a:defRPr kumimoji="0" sz="1000">
                <a:solidFill>
                  <a:srgbClr val="314D36"/>
                </a:solidFill>
                <a:latin typeface="+mn-lt"/>
                <a:cs typeface="+mn-cs"/>
              </a:defRPr>
            </a:lvl1pPr>
          </a:lstStyle>
          <a:p>
            <a:pPr algn="l" defTabSz="457200" rtl="0">
              <a:defRPr/>
            </a:pPr>
            <a:fld id="{CF33A58C-2AA0-584B-A111-C9B5E7B92641}" type="slidenum">
              <a:rPr lang="en-US" sz="1000" kern="1200" smtClean="0">
                <a:solidFill>
                  <a:prstClr val="black"/>
                </a:solidFill>
                <a:ea typeface="ＭＳ Ｐゴシック" charset="-128"/>
              </a:rPr>
              <a:pPr algn="l" defTabSz="457200" rtl="0">
                <a:defRPr/>
              </a:pPr>
              <a:t>‹#›</a:t>
            </a:fld>
            <a:endParaRPr lang="en-US" sz="1000" kern="1200" dirty="0">
              <a:solidFill>
                <a:prstClr val="black"/>
              </a:solidFill>
              <a:ea typeface="ＭＳ Ｐゴシック" charset="-128"/>
            </a:endParaRPr>
          </a:p>
        </p:txBody>
      </p:sp>
      <p:cxnSp>
        <p:nvCxnSpPr>
          <p:cNvPr id="12" name="Straight Connector 11"/>
          <p:cNvCxnSpPr/>
          <p:nvPr/>
        </p:nvCxnSpPr>
        <p:spPr>
          <a:xfrm>
            <a:off x="0" y="6402389"/>
            <a:ext cx="12179300" cy="1587"/>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p:nvPr>
        </p:nvSpPr>
        <p:spPr>
          <a:xfrm>
            <a:off x="507471" y="-1"/>
            <a:ext cx="11428243" cy="731520"/>
          </a:xfrm>
          <a:prstGeom prst="rect">
            <a:avLst/>
          </a:prstGeom>
        </p:spPr>
        <p:txBody>
          <a:bodyPr anchor="ctr"/>
          <a:lstStyle>
            <a:lvl1pPr algn="l">
              <a:defRPr sz="2400" b="0">
                <a:solidFill>
                  <a:schemeClr val="accent1">
                    <a:lumMod val="10000"/>
                  </a:schemeClr>
                </a:solidFill>
                <a:latin typeface="Gill Sans MT" panose="020B0502020104020203" pitchFamily="34" charset="0"/>
              </a:defRPr>
            </a:lvl1pPr>
          </a:lstStyle>
          <a:p>
            <a:r>
              <a:rPr lang="en-US"/>
              <a:t>Click to edit Master title style</a:t>
            </a:r>
            <a:endParaRPr lang="en-US" dirty="0"/>
          </a:p>
        </p:txBody>
      </p:sp>
      <p:sp>
        <p:nvSpPr>
          <p:cNvPr id="9" name="Text Placeholder 4"/>
          <p:cNvSpPr>
            <a:spLocks noGrp="1"/>
          </p:cNvSpPr>
          <p:nvPr>
            <p:ph type="body" sz="quarter" idx="12"/>
          </p:nvPr>
        </p:nvSpPr>
        <p:spPr>
          <a:xfrm>
            <a:off x="4871720" y="6513616"/>
            <a:ext cx="2435860" cy="228600"/>
          </a:xfrm>
          <a:prstGeom prst="rect">
            <a:avLst/>
          </a:prstGeom>
        </p:spPr>
        <p:txBody>
          <a:bodyPr/>
          <a:lstStyle>
            <a:lvl1pPr marL="0" indent="0" algn="ctr">
              <a:buNone/>
              <a:defRPr sz="1000">
                <a:solidFill>
                  <a:schemeClr val="bg2">
                    <a:lumMod val="10000"/>
                  </a:schemeClr>
                </a:solidFill>
                <a:latin typeface="Gill Sans MT" panose="020B0502020104020203" pitchFamily="34" charset="0"/>
              </a:defRPr>
            </a:lvl1pPr>
          </a:lstStyle>
          <a:p>
            <a:pPr lvl="0"/>
            <a:r>
              <a:rPr lang="en-US"/>
              <a:t>Click to edit Master text styles</a:t>
            </a:r>
          </a:p>
        </p:txBody>
      </p:sp>
      <p:sp>
        <p:nvSpPr>
          <p:cNvPr id="10" name="Text Placeholder 17"/>
          <p:cNvSpPr>
            <a:spLocks noGrp="1"/>
          </p:cNvSpPr>
          <p:nvPr>
            <p:ph type="body" sz="quarter" idx="17"/>
          </p:nvPr>
        </p:nvSpPr>
        <p:spPr>
          <a:xfrm>
            <a:off x="389738" y="6173788"/>
            <a:ext cx="11278032" cy="228600"/>
          </a:xfrm>
          <a:prstGeom prst="rect">
            <a:avLst/>
          </a:prstGeom>
        </p:spPr>
        <p:txBody>
          <a:bodyPr anchor="ctr"/>
          <a:lstStyle>
            <a:lvl1pPr marL="0" indent="0">
              <a:buClr>
                <a:srgbClr val="006837"/>
              </a:buClr>
              <a:buFont typeface="Wingdings" panose="05000000000000000000" pitchFamily="2" charset="2"/>
              <a:buNone/>
              <a:defRPr sz="1000">
                <a:solidFill>
                  <a:schemeClr val="bg2">
                    <a:lumMod val="10000"/>
                  </a:schemeClr>
                </a:solidFill>
                <a:latin typeface="Gill Sans MT" panose="020B0502020104020203" pitchFamily="34" charset="0"/>
              </a:defRPr>
            </a:lvl1pPr>
            <a:lvl2pPr marL="227013" indent="0">
              <a:buClr>
                <a:srgbClr val="006837"/>
              </a:buClr>
              <a:buNone/>
              <a:defRPr sz="1200">
                <a:solidFill>
                  <a:schemeClr val="bg2">
                    <a:lumMod val="10000"/>
                  </a:schemeClr>
                </a:solidFill>
                <a:latin typeface="Gill Sans MT" panose="020B0502020104020203" pitchFamily="34" charset="0"/>
              </a:defRPr>
            </a:lvl2pPr>
            <a:lvl3pPr>
              <a:defRPr sz="1200">
                <a:solidFill>
                  <a:schemeClr val="bg2">
                    <a:lumMod val="10000"/>
                  </a:schemeClr>
                </a:solidFill>
                <a:latin typeface="Gill Sans MT" panose="020B0502020104020203" pitchFamily="34" charset="0"/>
              </a:defRPr>
            </a:lvl3pPr>
            <a:lvl4pPr>
              <a:defRPr sz="1200">
                <a:solidFill>
                  <a:schemeClr val="bg2">
                    <a:lumMod val="10000"/>
                  </a:schemeClr>
                </a:solidFill>
                <a:latin typeface="Gill Sans MT" panose="020B0502020104020203" pitchFamily="34" charset="0"/>
              </a:defRPr>
            </a:lvl4pPr>
            <a:lvl5pPr>
              <a:defRPr sz="1200">
                <a:solidFill>
                  <a:schemeClr val="bg2">
                    <a:lumMod val="10000"/>
                  </a:schemeClr>
                </a:solidFill>
                <a:latin typeface="Gill Sans MT" panose="020B0502020104020203" pitchFamily="34" charset="0"/>
              </a:defRPr>
            </a:lvl5pPr>
          </a:lstStyle>
          <a:p>
            <a:pPr lvl="0"/>
            <a:r>
              <a:rPr lang="en-US"/>
              <a:t>Click to edit Master text styles</a:t>
            </a:r>
          </a:p>
        </p:txBody>
      </p:sp>
      <p:sp>
        <p:nvSpPr>
          <p:cNvPr id="14" name="Text Placeholder 17"/>
          <p:cNvSpPr>
            <a:spLocks noGrp="1"/>
          </p:cNvSpPr>
          <p:nvPr>
            <p:ph type="body" sz="quarter" idx="15"/>
          </p:nvPr>
        </p:nvSpPr>
        <p:spPr>
          <a:xfrm>
            <a:off x="389738" y="1176528"/>
            <a:ext cx="11278032" cy="4938713"/>
          </a:xfrm>
          <a:prstGeom prst="rect">
            <a:avLst/>
          </a:prstGeom>
        </p:spPr>
        <p:txBody>
          <a:bodyPr/>
          <a:lstStyle>
            <a:lvl1pPr marL="227013" indent="-227013">
              <a:spcBef>
                <a:spcPts val="0"/>
              </a:spcBef>
              <a:spcAft>
                <a:spcPts val="600"/>
              </a:spcAft>
              <a:buClr>
                <a:srgbClr val="A9001F"/>
              </a:buClr>
              <a:buFont typeface="Wingdings" panose="05000000000000000000" pitchFamily="2" charset="2"/>
              <a:buChar char="§"/>
              <a:defRPr sz="1800">
                <a:solidFill>
                  <a:schemeClr val="bg2">
                    <a:lumMod val="10000"/>
                  </a:schemeClr>
                </a:solidFill>
                <a:latin typeface="Gill Sans MT" panose="020B0502020104020203" pitchFamily="34" charset="0"/>
              </a:defRPr>
            </a:lvl1pPr>
            <a:lvl2pPr marL="461963" indent="-234950">
              <a:spcBef>
                <a:spcPts val="0"/>
              </a:spcBef>
              <a:spcAft>
                <a:spcPts val="600"/>
              </a:spcAft>
              <a:buClr>
                <a:srgbClr val="A9001F"/>
              </a:buClr>
              <a:defRPr sz="1400">
                <a:solidFill>
                  <a:schemeClr val="bg2">
                    <a:lumMod val="10000"/>
                  </a:schemeClr>
                </a:solidFill>
                <a:latin typeface="Gill Sans MT" panose="020B0502020104020203" pitchFamily="34" charset="0"/>
              </a:defRPr>
            </a:lvl2pPr>
            <a:lvl3pPr marL="688975" indent="-231775">
              <a:spcBef>
                <a:spcPts val="0"/>
              </a:spcBef>
              <a:spcAft>
                <a:spcPts val="600"/>
              </a:spcAft>
              <a:buClr>
                <a:srgbClr val="A9001F"/>
              </a:buClr>
              <a:buFont typeface="Wingdings 2" pitchFamily="18" charset="2"/>
              <a:buChar char="®"/>
              <a:defRPr sz="1200">
                <a:solidFill>
                  <a:schemeClr val="bg2">
                    <a:lumMod val="10000"/>
                  </a:schemeClr>
                </a:solidFill>
                <a:latin typeface="Gill Sans MT" panose="020B0502020104020203" pitchFamily="34" charset="0"/>
              </a:defRPr>
            </a:lvl3pPr>
            <a:lvl4pPr>
              <a:defRPr sz="1200">
                <a:solidFill>
                  <a:schemeClr val="bg2">
                    <a:lumMod val="10000"/>
                  </a:schemeClr>
                </a:solidFill>
                <a:latin typeface="Gill Sans MT" panose="020B0502020104020203" pitchFamily="34" charset="0"/>
              </a:defRPr>
            </a:lvl4pPr>
            <a:lvl5pPr>
              <a:defRPr sz="1200">
                <a:solidFill>
                  <a:schemeClr val="bg2">
                    <a:lumMod val="10000"/>
                  </a:schemeClr>
                </a:solidFill>
                <a:latin typeface="Gill Sans MT" panose="020B05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831874173"/>
      </p:ext>
    </p:extLst>
  </p:cSld>
  <p:clrMapOvr>
    <a:masterClrMapping/>
  </p:clrMapOvr>
  <p:transition spd="slow"/>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6" name="Rectangle 6"/>
          <p:cNvSpPr txBox="1">
            <a:spLocks/>
          </p:cNvSpPr>
          <p:nvPr/>
        </p:nvSpPr>
        <p:spPr>
          <a:xfrm>
            <a:off x="405977" y="6400800"/>
            <a:ext cx="2837608" cy="457200"/>
          </a:xfrm>
          <a:prstGeom prst="rect">
            <a:avLst/>
          </a:prstGeom>
        </p:spPr>
        <p:txBody>
          <a:bodyPr anchor="ctr"/>
          <a:lstStyle>
            <a:lvl1pPr algn="r" eaLnBrk="1" fontAlgn="auto" latinLnBrk="0" hangingPunct="1">
              <a:spcBef>
                <a:spcPts val="0"/>
              </a:spcBef>
              <a:spcAft>
                <a:spcPts val="0"/>
              </a:spcAft>
              <a:defRPr kumimoji="0" sz="1000">
                <a:solidFill>
                  <a:srgbClr val="314D36"/>
                </a:solidFill>
                <a:latin typeface="+mn-lt"/>
                <a:cs typeface="+mn-cs"/>
              </a:defRPr>
            </a:lvl1pPr>
          </a:lstStyle>
          <a:p>
            <a:pPr algn="l" defTabSz="457200" rtl="0">
              <a:defRPr/>
            </a:pPr>
            <a:fld id="{7CB8B27B-EF70-D645-9FBC-AA2C0172805D}" type="slidenum">
              <a:rPr lang="en-US" sz="1000" kern="1200" smtClean="0">
                <a:solidFill>
                  <a:prstClr val="black"/>
                </a:solidFill>
                <a:ea typeface="ＭＳ Ｐゴシック" charset="-128"/>
              </a:rPr>
              <a:pPr algn="l" defTabSz="457200" rtl="0">
                <a:defRPr/>
              </a:pPr>
              <a:t>‹#›</a:t>
            </a:fld>
            <a:endParaRPr lang="en-US" sz="1000" kern="1200" dirty="0">
              <a:solidFill>
                <a:prstClr val="black"/>
              </a:solidFill>
              <a:ea typeface="ＭＳ Ｐゴシック" charset="-128"/>
            </a:endParaRPr>
          </a:p>
        </p:txBody>
      </p:sp>
      <p:cxnSp>
        <p:nvCxnSpPr>
          <p:cNvPr id="9" name="Straight Connector 8"/>
          <p:cNvCxnSpPr/>
          <p:nvPr/>
        </p:nvCxnSpPr>
        <p:spPr>
          <a:xfrm>
            <a:off x="0" y="6402389"/>
            <a:ext cx="12179300" cy="1587"/>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p:nvPr>
        </p:nvSpPr>
        <p:spPr>
          <a:xfrm>
            <a:off x="389738" y="-1"/>
            <a:ext cx="11428243" cy="731520"/>
          </a:xfrm>
          <a:prstGeom prst="rect">
            <a:avLst/>
          </a:prstGeom>
        </p:spPr>
        <p:txBody>
          <a:bodyPr anchor="ctr"/>
          <a:lstStyle>
            <a:lvl1pPr algn="l">
              <a:defRPr sz="2400" b="0">
                <a:solidFill>
                  <a:schemeClr val="accent1">
                    <a:lumMod val="10000"/>
                  </a:schemeClr>
                </a:solidFill>
                <a:latin typeface="Gill Sans MT" panose="020B0502020104020203" pitchFamily="34" charset="0"/>
              </a:defRPr>
            </a:lvl1pPr>
          </a:lstStyle>
          <a:p>
            <a:r>
              <a:rPr lang="en-US"/>
              <a:t>Click to edit Master title style</a:t>
            </a:r>
            <a:endParaRPr lang="en-US" dirty="0"/>
          </a:p>
        </p:txBody>
      </p:sp>
      <p:sp>
        <p:nvSpPr>
          <p:cNvPr id="7" name="Text Placeholder 4"/>
          <p:cNvSpPr>
            <a:spLocks noGrp="1"/>
          </p:cNvSpPr>
          <p:nvPr>
            <p:ph type="body" sz="quarter" idx="12"/>
          </p:nvPr>
        </p:nvSpPr>
        <p:spPr>
          <a:xfrm>
            <a:off x="4871720" y="6513616"/>
            <a:ext cx="2435860" cy="228600"/>
          </a:xfrm>
          <a:prstGeom prst="rect">
            <a:avLst/>
          </a:prstGeom>
        </p:spPr>
        <p:txBody>
          <a:bodyPr/>
          <a:lstStyle>
            <a:lvl1pPr marL="0" indent="0" algn="ctr">
              <a:buNone/>
              <a:defRPr sz="1000">
                <a:solidFill>
                  <a:schemeClr val="bg2">
                    <a:lumMod val="10000"/>
                  </a:schemeClr>
                </a:solidFill>
                <a:latin typeface="Gill Sans MT" panose="020B0502020104020203" pitchFamily="34" charset="0"/>
              </a:defRPr>
            </a:lvl1pPr>
          </a:lstStyle>
          <a:p>
            <a:pPr lvl="0"/>
            <a:r>
              <a:rPr lang="en-US"/>
              <a:t>Click to edit Master text styles</a:t>
            </a:r>
          </a:p>
        </p:txBody>
      </p:sp>
      <p:sp>
        <p:nvSpPr>
          <p:cNvPr id="8" name="Text Placeholder 17"/>
          <p:cNvSpPr>
            <a:spLocks noGrp="1"/>
          </p:cNvSpPr>
          <p:nvPr>
            <p:ph type="body" sz="quarter" idx="17"/>
          </p:nvPr>
        </p:nvSpPr>
        <p:spPr>
          <a:xfrm>
            <a:off x="389738" y="6173788"/>
            <a:ext cx="11278032" cy="228600"/>
          </a:xfrm>
          <a:prstGeom prst="rect">
            <a:avLst/>
          </a:prstGeom>
        </p:spPr>
        <p:txBody>
          <a:bodyPr anchor="ctr"/>
          <a:lstStyle>
            <a:lvl1pPr marL="0" indent="0">
              <a:buClr>
                <a:srgbClr val="006837"/>
              </a:buClr>
              <a:buFont typeface="Wingdings" panose="05000000000000000000" pitchFamily="2" charset="2"/>
              <a:buNone/>
              <a:defRPr sz="1000">
                <a:solidFill>
                  <a:schemeClr val="bg2">
                    <a:lumMod val="10000"/>
                  </a:schemeClr>
                </a:solidFill>
                <a:latin typeface="Gill Sans MT" panose="020B0502020104020203" pitchFamily="34" charset="0"/>
              </a:defRPr>
            </a:lvl1pPr>
            <a:lvl2pPr marL="227013" indent="0">
              <a:buClr>
                <a:srgbClr val="006837"/>
              </a:buClr>
              <a:buNone/>
              <a:defRPr sz="1200">
                <a:solidFill>
                  <a:schemeClr val="bg2">
                    <a:lumMod val="10000"/>
                  </a:schemeClr>
                </a:solidFill>
                <a:latin typeface="Gill Sans MT" panose="020B0502020104020203" pitchFamily="34" charset="0"/>
              </a:defRPr>
            </a:lvl2pPr>
            <a:lvl3pPr>
              <a:defRPr sz="1200">
                <a:solidFill>
                  <a:schemeClr val="bg2">
                    <a:lumMod val="10000"/>
                  </a:schemeClr>
                </a:solidFill>
                <a:latin typeface="Gill Sans MT" panose="020B0502020104020203" pitchFamily="34" charset="0"/>
              </a:defRPr>
            </a:lvl3pPr>
            <a:lvl4pPr>
              <a:defRPr sz="1200">
                <a:solidFill>
                  <a:schemeClr val="bg2">
                    <a:lumMod val="10000"/>
                  </a:schemeClr>
                </a:solidFill>
                <a:latin typeface="Gill Sans MT" panose="020B0502020104020203" pitchFamily="34" charset="0"/>
              </a:defRPr>
            </a:lvl4pPr>
            <a:lvl5pPr>
              <a:defRPr sz="1200">
                <a:solidFill>
                  <a:schemeClr val="bg2">
                    <a:lumMod val="10000"/>
                  </a:schemeClr>
                </a:solidFill>
                <a:latin typeface="Gill Sans MT" panose="020B0502020104020203" pitchFamily="34" charset="0"/>
              </a:defRPr>
            </a:lvl5pPr>
          </a:lstStyle>
          <a:p>
            <a:pPr lvl="0"/>
            <a:r>
              <a:rPr lang="en-US"/>
              <a:t>Click to edit Master text styles</a:t>
            </a:r>
          </a:p>
        </p:txBody>
      </p:sp>
      <p:sp>
        <p:nvSpPr>
          <p:cNvPr id="11" name="Text Placeholder 17"/>
          <p:cNvSpPr>
            <a:spLocks noGrp="1"/>
          </p:cNvSpPr>
          <p:nvPr>
            <p:ph type="body" sz="quarter" idx="15"/>
          </p:nvPr>
        </p:nvSpPr>
        <p:spPr>
          <a:xfrm>
            <a:off x="389738" y="1176528"/>
            <a:ext cx="11278032" cy="4938713"/>
          </a:xfrm>
          <a:prstGeom prst="rect">
            <a:avLst/>
          </a:prstGeom>
        </p:spPr>
        <p:txBody>
          <a:bodyPr/>
          <a:lstStyle>
            <a:lvl1pPr marL="227013" indent="-227013">
              <a:spcBef>
                <a:spcPts val="0"/>
              </a:spcBef>
              <a:spcAft>
                <a:spcPts val="600"/>
              </a:spcAft>
              <a:buClr>
                <a:srgbClr val="A9001F"/>
              </a:buClr>
              <a:buFont typeface="Wingdings" panose="05000000000000000000" pitchFamily="2" charset="2"/>
              <a:buChar char="§"/>
              <a:defRPr sz="1800">
                <a:solidFill>
                  <a:schemeClr val="bg2">
                    <a:lumMod val="10000"/>
                  </a:schemeClr>
                </a:solidFill>
                <a:latin typeface="Gill Sans MT" panose="020B0502020104020203" pitchFamily="34" charset="0"/>
              </a:defRPr>
            </a:lvl1pPr>
            <a:lvl2pPr marL="461963" indent="-234950">
              <a:spcBef>
                <a:spcPts val="0"/>
              </a:spcBef>
              <a:spcAft>
                <a:spcPts val="600"/>
              </a:spcAft>
              <a:buClr>
                <a:srgbClr val="A9001F"/>
              </a:buClr>
              <a:defRPr sz="1400">
                <a:solidFill>
                  <a:schemeClr val="bg2">
                    <a:lumMod val="10000"/>
                  </a:schemeClr>
                </a:solidFill>
                <a:latin typeface="Gill Sans MT" panose="020B0502020104020203" pitchFamily="34" charset="0"/>
              </a:defRPr>
            </a:lvl2pPr>
            <a:lvl3pPr marL="688975" indent="-231775">
              <a:spcBef>
                <a:spcPts val="0"/>
              </a:spcBef>
              <a:spcAft>
                <a:spcPts val="600"/>
              </a:spcAft>
              <a:buClr>
                <a:srgbClr val="A9001F"/>
              </a:buClr>
              <a:buFont typeface="Wingdings 2" pitchFamily="18" charset="2"/>
              <a:buChar char="®"/>
              <a:defRPr sz="1200">
                <a:solidFill>
                  <a:schemeClr val="bg2">
                    <a:lumMod val="10000"/>
                  </a:schemeClr>
                </a:solidFill>
                <a:latin typeface="Gill Sans MT" panose="020B0502020104020203" pitchFamily="34" charset="0"/>
              </a:defRPr>
            </a:lvl3pPr>
            <a:lvl4pPr>
              <a:defRPr sz="1200">
                <a:solidFill>
                  <a:schemeClr val="bg2">
                    <a:lumMod val="10000"/>
                  </a:schemeClr>
                </a:solidFill>
                <a:latin typeface="Gill Sans MT" panose="020B0502020104020203" pitchFamily="34" charset="0"/>
              </a:defRPr>
            </a:lvl4pPr>
            <a:lvl5pPr>
              <a:defRPr sz="1200">
                <a:solidFill>
                  <a:schemeClr val="bg2">
                    <a:lumMod val="10000"/>
                  </a:schemeClr>
                </a:solidFill>
                <a:latin typeface="Gill Sans MT" panose="020B05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890351240"/>
      </p:ext>
    </p:extLst>
  </p:cSld>
  <p:clrMapOvr>
    <a:masterClrMapping/>
  </p:clrMapOvr>
  <p:transition spd="slow"/>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Section Header - 3">
    <p:spTree>
      <p:nvGrpSpPr>
        <p:cNvPr id="1" name=""/>
        <p:cNvGrpSpPr/>
        <p:nvPr/>
      </p:nvGrpSpPr>
      <p:grpSpPr>
        <a:xfrm>
          <a:off x="0" y="0"/>
          <a:ext cx="0" cy="0"/>
          <a:chOff x="0" y="0"/>
          <a:chExt cx="0" cy="0"/>
        </a:xfrm>
      </p:grpSpPr>
      <p:cxnSp>
        <p:nvCxnSpPr>
          <p:cNvPr id="5" name="Straight Connector 4"/>
          <p:cNvCxnSpPr/>
          <p:nvPr/>
        </p:nvCxnSpPr>
        <p:spPr>
          <a:xfrm>
            <a:off x="1" y="4330700"/>
            <a:ext cx="7184941" cy="1588"/>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6" name="Rectangle 6"/>
          <p:cNvSpPr txBox="1">
            <a:spLocks/>
          </p:cNvSpPr>
          <p:nvPr/>
        </p:nvSpPr>
        <p:spPr>
          <a:xfrm>
            <a:off x="405977" y="6400800"/>
            <a:ext cx="2837608" cy="457200"/>
          </a:xfrm>
          <a:prstGeom prst="rect">
            <a:avLst/>
          </a:prstGeom>
        </p:spPr>
        <p:txBody>
          <a:bodyPr anchor="ctr"/>
          <a:lstStyle>
            <a:lvl1pPr algn="r" eaLnBrk="1" fontAlgn="auto" latinLnBrk="0" hangingPunct="1">
              <a:spcBef>
                <a:spcPts val="0"/>
              </a:spcBef>
              <a:spcAft>
                <a:spcPts val="0"/>
              </a:spcAft>
              <a:defRPr kumimoji="0" sz="1000">
                <a:solidFill>
                  <a:srgbClr val="314D36"/>
                </a:solidFill>
                <a:latin typeface="+mn-lt"/>
                <a:cs typeface="+mn-cs"/>
              </a:defRPr>
            </a:lvl1pPr>
          </a:lstStyle>
          <a:p>
            <a:pPr algn="l" defTabSz="457200" rtl="0">
              <a:defRPr/>
            </a:pPr>
            <a:fld id="{8648835E-A250-E746-BE57-F6697C23F06C}" type="slidenum">
              <a:rPr lang="en-US" sz="1000" kern="1200" smtClean="0">
                <a:solidFill>
                  <a:prstClr val="black"/>
                </a:solidFill>
                <a:ea typeface="ＭＳ Ｐゴシック" charset="-128"/>
              </a:rPr>
              <a:pPr algn="l" defTabSz="457200" rtl="0">
                <a:defRPr/>
              </a:pPr>
              <a:t>‹#›</a:t>
            </a:fld>
            <a:endParaRPr lang="en-US" sz="1000" kern="1200" dirty="0">
              <a:solidFill>
                <a:prstClr val="black"/>
              </a:solidFill>
              <a:ea typeface="ＭＳ Ｐゴシック" charset="-128"/>
            </a:endParaRPr>
          </a:p>
        </p:txBody>
      </p:sp>
      <p:sp>
        <p:nvSpPr>
          <p:cNvPr id="10" name="Text Placeholder 5"/>
          <p:cNvSpPr>
            <a:spLocks noGrp="1"/>
          </p:cNvSpPr>
          <p:nvPr>
            <p:ph type="body" sz="quarter" idx="10"/>
          </p:nvPr>
        </p:nvSpPr>
        <p:spPr>
          <a:xfrm>
            <a:off x="121793" y="3601311"/>
            <a:ext cx="7063994" cy="731520"/>
          </a:xfrm>
          <a:prstGeom prst="rect">
            <a:avLst/>
          </a:prstGeom>
        </p:spPr>
        <p:txBody>
          <a:bodyPr anchor="ctr"/>
          <a:lstStyle>
            <a:lvl1pPr marL="0" indent="0" algn="r">
              <a:buNone/>
              <a:defRPr sz="2400">
                <a:solidFill>
                  <a:schemeClr val="accent1">
                    <a:lumMod val="10000"/>
                  </a:schemeClr>
                </a:solidFill>
                <a:latin typeface="Gill Sans MT" panose="020B0502020104020203" pitchFamily="34" charset="0"/>
              </a:defRPr>
            </a:lvl1pPr>
            <a:lvl2pPr>
              <a:defRPr sz="2000">
                <a:solidFill>
                  <a:schemeClr val="accent1">
                    <a:lumMod val="10000"/>
                  </a:schemeClr>
                </a:solidFill>
                <a:latin typeface="Gill Sans MT" panose="020B0502020104020203" pitchFamily="34" charset="0"/>
              </a:defRPr>
            </a:lvl2pPr>
            <a:lvl3pPr>
              <a:defRPr sz="2000">
                <a:solidFill>
                  <a:schemeClr val="accent1">
                    <a:lumMod val="10000"/>
                  </a:schemeClr>
                </a:solidFill>
                <a:latin typeface="Gill Sans MT" panose="020B0502020104020203" pitchFamily="34" charset="0"/>
              </a:defRPr>
            </a:lvl3pPr>
            <a:lvl4pPr>
              <a:defRPr sz="2000">
                <a:solidFill>
                  <a:schemeClr val="accent1">
                    <a:lumMod val="10000"/>
                  </a:schemeClr>
                </a:solidFill>
                <a:latin typeface="Gill Sans MT" panose="020B0502020104020203" pitchFamily="34" charset="0"/>
              </a:defRPr>
            </a:lvl4pPr>
            <a:lvl5pPr>
              <a:defRPr sz="2000">
                <a:solidFill>
                  <a:schemeClr val="accent1">
                    <a:lumMod val="10000"/>
                  </a:schemeClr>
                </a:solidFill>
                <a:latin typeface="Gill Sans MT" panose="020B0502020104020203" pitchFamily="34" charset="0"/>
              </a:defRPr>
            </a:lvl5pPr>
          </a:lstStyle>
          <a:p>
            <a:pPr lvl="0"/>
            <a:r>
              <a:rPr lang="en-US"/>
              <a:t>Click to edit Master text styles</a:t>
            </a:r>
          </a:p>
        </p:txBody>
      </p:sp>
      <p:sp>
        <p:nvSpPr>
          <p:cNvPr id="11" name="Text Placeholder 18"/>
          <p:cNvSpPr>
            <a:spLocks noGrp="1"/>
          </p:cNvSpPr>
          <p:nvPr>
            <p:ph type="body" sz="quarter" idx="12"/>
          </p:nvPr>
        </p:nvSpPr>
        <p:spPr>
          <a:xfrm>
            <a:off x="9499854" y="181292"/>
            <a:ext cx="2435860" cy="228600"/>
          </a:xfrm>
          <a:prstGeom prst="rect">
            <a:avLst/>
          </a:prstGeom>
        </p:spPr>
        <p:txBody>
          <a:bodyPr/>
          <a:lstStyle>
            <a:lvl1pPr marL="0" indent="0" algn="r">
              <a:buNone/>
              <a:defRPr sz="1000">
                <a:solidFill>
                  <a:schemeClr val="bg2">
                    <a:lumMod val="10000"/>
                  </a:schemeClr>
                </a:solidFill>
                <a:latin typeface="Gill Sans MT" panose="020B0502020104020203" pitchFamily="34" charset="0"/>
              </a:defRPr>
            </a:lvl1pPr>
            <a:lvl2pPr>
              <a:defRPr sz="800">
                <a:solidFill>
                  <a:schemeClr val="bg2">
                    <a:lumMod val="10000"/>
                  </a:schemeClr>
                </a:solidFill>
                <a:latin typeface="Gill Sans MT" panose="020B0502020104020203" pitchFamily="34" charset="0"/>
              </a:defRPr>
            </a:lvl2pPr>
            <a:lvl3pPr>
              <a:defRPr sz="800">
                <a:solidFill>
                  <a:schemeClr val="bg2">
                    <a:lumMod val="10000"/>
                  </a:schemeClr>
                </a:solidFill>
                <a:latin typeface="Gill Sans MT" panose="020B0502020104020203" pitchFamily="34" charset="0"/>
              </a:defRPr>
            </a:lvl3pPr>
            <a:lvl4pPr>
              <a:defRPr sz="800">
                <a:solidFill>
                  <a:schemeClr val="bg2">
                    <a:lumMod val="10000"/>
                  </a:schemeClr>
                </a:solidFill>
                <a:latin typeface="Gill Sans MT" panose="020B0502020104020203" pitchFamily="34" charset="0"/>
              </a:defRPr>
            </a:lvl4pPr>
            <a:lvl5pPr>
              <a:defRPr sz="800">
                <a:solidFill>
                  <a:schemeClr val="bg2">
                    <a:lumMod val="10000"/>
                  </a:schemeClr>
                </a:solidFill>
                <a:latin typeface="Gill Sans MT" panose="020B0502020104020203" pitchFamily="34" charset="0"/>
              </a:defRPr>
            </a:lvl5pPr>
          </a:lstStyle>
          <a:p>
            <a:pPr lvl="0"/>
            <a:r>
              <a:rPr lang="en-US"/>
              <a:t>Click to edit Master text styles</a:t>
            </a:r>
          </a:p>
        </p:txBody>
      </p:sp>
    </p:spTree>
    <p:extLst>
      <p:ext uri="{BB962C8B-B14F-4D97-AF65-F5344CB8AC3E}">
        <p14:creationId xmlns:p14="http://schemas.microsoft.com/office/powerpoint/2010/main" val="465999215"/>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3 Content">
    <p:spTree>
      <p:nvGrpSpPr>
        <p:cNvPr id="1" name=""/>
        <p:cNvGrpSpPr/>
        <p:nvPr/>
      </p:nvGrpSpPr>
      <p:grpSpPr>
        <a:xfrm>
          <a:off x="0" y="0"/>
          <a:ext cx="0" cy="0"/>
          <a:chOff x="0" y="0"/>
          <a:chExt cx="0" cy="0"/>
        </a:xfrm>
      </p:grpSpPr>
      <p:sp>
        <p:nvSpPr>
          <p:cNvPr id="44" name="Shape 44"/>
          <p:cNvSpPr>
            <a:spLocks noGrp="1"/>
          </p:cNvSpPr>
          <p:nvPr>
            <p:ph type="body" idx="1"/>
          </p:nvPr>
        </p:nvSpPr>
        <p:spPr>
          <a:xfrm>
            <a:off x="5878569" y="1600200"/>
            <a:ext cx="4875532" cy="5257800"/>
          </a:xfrm>
          <a:prstGeom prst="rect">
            <a:avLst/>
          </a:prstGeom>
        </p:spPr>
        <p:txBody>
          <a:bodyPr/>
          <a:lstStyle>
            <a:lvl1pPr marL="169862" indent="-169862">
              <a:defRPr sz="1800"/>
            </a:lvl1pPr>
            <a:lvl2pPr marL="398463" indent="-169863">
              <a:defRPr sz="1800"/>
            </a:lvl2pPr>
            <a:lvl3pPr marL="627062" indent="-169862">
              <a:defRPr sz="1800"/>
            </a:lvl3pPr>
            <a:lvl4pPr marL="857250" indent="-171450">
              <a:buChar char="•"/>
              <a:defRPr sz="1800"/>
            </a:lvl4pPr>
            <a:lvl5pPr marL="1085850" indent="-171450">
              <a:defRPr sz="1800"/>
            </a:lvl5pPr>
          </a:lstStyle>
          <a:p>
            <a:pPr lvl="0">
              <a:defRPr>
                <a:solidFill>
                  <a:srgbClr val="000000"/>
                </a:solidFill>
              </a:defRPr>
            </a:pPr>
            <a:r>
              <a:rPr>
                <a:solidFill>
                  <a:srgbClr val="595959"/>
                </a:solidFill>
              </a:rPr>
              <a:t>Body Level One</a:t>
            </a:r>
          </a:p>
          <a:p>
            <a:pPr lvl="1">
              <a:defRPr>
                <a:solidFill>
                  <a:srgbClr val="000000"/>
                </a:solidFill>
              </a:defRPr>
            </a:pPr>
            <a:r>
              <a:rPr>
                <a:solidFill>
                  <a:srgbClr val="595959"/>
                </a:solidFill>
              </a:rPr>
              <a:t>Body Level Two</a:t>
            </a:r>
          </a:p>
          <a:p>
            <a:pPr lvl="2">
              <a:defRPr>
                <a:solidFill>
                  <a:srgbClr val="000000"/>
                </a:solidFill>
              </a:defRPr>
            </a:pPr>
            <a:r>
              <a:rPr>
                <a:solidFill>
                  <a:srgbClr val="595959"/>
                </a:solidFill>
              </a:rPr>
              <a:t>Body Level Three</a:t>
            </a:r>
          </a:p>
          <a:p>
            <a:pPr lvl="3">
              <a:defRPr>
                <a:solidFill>
                  <a:srgbClr val="000000"/>
                </a:solidFill>
              </a:defRPr>
            </a:pPr>
            <a:r>
              <a:rPr>
                <a:solidFill>
                  <a:srgbClr val="595959"/>
                </a:solidFill>
              </a:rPr>
              <a:t>Body Level Four</a:t>
            </a:r>
          </a:p>
          <a:p>
            <a:pPr lvl="4">
              <a:defRPr>
                <a:solidFill>
                  <a:srgbClr val="000000"/>
                </a:solidFill>
              </a:defRPr>
            </a:pPr>
            <a:r>
              <a:rPr>
                <a:solidFill>
                  <a:srgbClr val="595959"/>
                </a:solidFill>
              </a:rPr>
              <a:t>Body Level Five</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46" name="Shape 46"/>
          <p:cNvSpPr>
            <a:spLocks noGrp="1"/>
          </p:cNvSpPr>
          <p:nvPr>
            <p:ph type="title"/>
          </p:nvPr>
        </p:nvSpPr>
        <p:spPr>
          <a:prstGeom prst="rect">
            <a:avLst/>
          </a:prstGeom>
        </p:spPr>
        <p:txBody>
          <a:bodyPr/>
          <a:lstStyle/>
          <a:p>
            <a:pPr lvl="0">
              <a:defRPr sz="1800">
                <a:solidFill>
                  <a:srgbClr val="000000"/>
                </a:solidFill>
              </a:defRPr>
            </a:pPr>
            <a:r>
              <a:rPr sz="3200">
                <a:solidFill>
                  <a:srgbClr val="073E87"/>
                </a:solidFill>
              </a:rPr>
              <a:t>Title Text</a:t>
            </a: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Section Header - 4">
    <p:spTree>
      <p:nvGrpSpPr>
        <p:cNvPr id="1" name=""/>
        <p:cNvGrpSpPr/>
        <p:nvPr/>
      </p:nvGrpSpPr>
      <p:grpSpPr>
        <a:xfrm>
          <a:off x="0" y="0"/>
          <a:ext cx="0" cy="0"/>
          <a:chOff x="0" y="0"/>
          <a:chExt cx="0" cy="0"/>
        </a:xfrm>
      </p:grpSpPr>
      <p:cxnSp>
        <p:nvCxnSpPr>
          <p:cNvPr id="5" name="Straight Connector 4"/>
          <p:cNvCxnSpPr/>
          <p:nvPr/>
        </p:nvCxnSpPr>
        <p:spPr>
          <a:xfrm>
            <a:off x="1" y="4330700"/>
            <a:ext cx="7184941" cy="1588"/>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6" name="Rectangle 6"/>
          <p:cNvSpPr txBox="1">
            <a:spLocks/>
          </p:cNvSpPr>
          <p:nvPr/>
        </p:nvSpPr>
        <p:spPr>
          <a:xfrm>
            <a:off x="405977" y="6400800"/>
            <a:ext cx="2837608" cy="457200"/>
          </a:xfrm>
          <a:prstGeom prst="rect">
            <a:avLst/>
          </a:prstGeom>
        </p:spPr>
        <p:txBody>
          <a:bodyPr anchor="ctr"/>
          <a:lstStyle>
            <a:lvl1pPr algn="r" eaLnBrk="1" fontAlgn="auto" latinLnBrk="0" hangingPunct="1">
              <a:spcBef>
                <a:spcPts val="0"/>
              </a:spcBef>
              <a:spcAft>
                <a:spcPts val="0"/>
              </a:spcAft>
              <a:defRPr kumimoji="0" sz="1000">
                <a:solidFill>
                  <a:srgbClr val="314D36"/>
                </a:solidFill>
                <a:latin typeface="+mn-lt"/>
                <a:cs typeface="+mn-cs"/>
              </a:defRPr>
            </a:lvl1pPr>
          </a:lstStyle>
          <a:p>
            <a:pPr algn="l" defTabSz="457200" rtl="0">
              <a:defRPr/>
            </a:pPr>
            <a:fld id="{97368191-89C5-2F4A-A303-D194A7501909}" type="slidenum">
              <a:rPr lang="en-US" sz="1000" kern="1200" smtClean="0">
                <a:solidFill>
                  <a:prstClr val="black"/>
                </a:solidFill>
                <a:ea typeface="ＭＳ Ｐゴシック" charset="-128"/>
              </a:rPr>
              <a:pPr algn="l" defTabSz="457200" rtl="0">
                <a:defRPr/>
              </a:pPr>
              <a:t>‹#›</a:t>
            </a:fld>
            <a:endParaRPr lang="en-US" sz="1000" kern="1200" dirty="0">
              <a:solidFill>
                <a:prstClr val="black"/>
              </a:solidFill>
              <a:ea typeface="ＭＳ Ｐゴシック" charset="-128"/>
            </a:endParaRPr>
          </a:p>
        </p:txBody>
      </p:sp>
      <p:sp>
        <p:nvSpPr>
          <p:cNvPr id="9" name="Text Placeholder 5"/>
          <p:cNvSpPr>
            <a:spLocks noGrp="1"/>
          </p:cNvSpPr>
          <p:nvPr>
            <p:ph type="body" sz="quarter" idx="10"/>
          </p:nvPr>
        </p:nvSpPr>
        <p:spPr>
          <a:xfrm>
            <a:off x="121793" y="3601311"/>
            <a:ext cx="7063994" cy="731520"/>
          </a:xfrm>
          <a:prstGeom prst="rect">
            <a:avLst/>
          </a:prstGeom>
        </p:spPr>
        <p:txBody>
          <a:bodyPr anchor="ctr"/>
          <a:lstStyle>
            <a:lvl1pPr marL="0" indent="0" algn="r">
              <a:buNone/>
              <a:defRPr sz="2400">
                <a:solidFill>
                  <a:schemeClr val="accent1">
                    <a:lumMod val="10000"/>
                  </a:schemeClr>
                </a:solidFill>
                <a:latin typeface="Gill Sans MT" panose="020B0502020104020203" pitchFamily="34" charset="0"/>
              </a:defRPr>
            </a:lvl1pPr>
            <a:lvl2pPr>
              <a:defRPr sz="2000">
                <a:solidFill>
                  <a:schemeClr val="accent1">
                    <a:lumMod val="10000"/>
                  </a:schemeClr>
                </a:solidFill>
                <a:latin typeface="Gill Sans MT" panose="020B0502020104020203" pitchFamily="34" charset="0"/>
              </a:defRPr>
            </a:lvl2pPr>
            <a:lvl3pPr>
              <a:defRPr sz="2000">
                <a:solidFill>
                  <a:schemeClr val="accent1">
                    <a:lumMod val="10000"/>
                  </a:schemeClr>
                </a:solidFill>
                <a:latin typeface="Gill Sans MT" panose="020B0502020104020203" pitchFamily="34" charset="0"/>
              </a:defRPr>
            </a:lvl3pPr>
            <a:lvl4pPr>
              <a:defRPr sz="2000">
                <a:solidFill>
                  <a:schemeClr val="accent1">
                    <a:lumMod val="10000"/>
                  </a:schemeClr>
                </a:solidFill>
                <a:latin typeface="Gill Sans MT" panose="020B0502020104020203" pitchFamily="34" charset="0"/>
              </a:defRPr>
            </a:lvl4pPr>
            <a:lvl5pPr>
              <a:defRPr sz="2000">
                <a:solidFill>
                  <a:schemeClr val="accent1">
                    <a:lumMod val="10000"/>
                  </a:schemeClr>
                </a:solidFill>
                <a:latin typeface="Gill Sans MT" panose="020B0502020104020203" pitchFamily="34" charset="0"/>
              </a:defRPr>
            </a:lvl5pPr>
          </a:lstStyle>
          <a:p>
            <a:pPr lvl="0"/>
            <a:r>
              <a:rPr lang="en-US"/>
              <a:t>Click to edit Master text styles</a:t>
            </a:r>
          </a:p>
        </p:txBody>
      </p:sp>
      <p:sp>
        <p:nvSpPr>
          <p:cNvPr id="11" name="Text Placeholder 18"/>
          <p:cNvSpPr>
            <a:spLocks noGrp="1"/>
          </p:cNvSpPr>
          <p:nvPr>
            <p:ph type="body" sz="quarter" idx="12"/>
          </p:nvPr>
        </p:nvSpPr>
        <p:spPr>
          <a:xfrm>
            <a:off x="9499854" y="181292"/>
            <a:ext cx="2435860" cy="228600"/>
          </a:xfrm>
          <a:prstGeom prst="rect">
            <a:avLst/>
          </a:prstGeom>
        </p:spPr>
        <p:txBody>
          <a:bodyPr/>
          <a:lstStyle>
            <a:lvl1pPr marL="0" indent="0" algn="r">
              <a:buNone/>
              <a:defRPr sz="1000">
                <a:solidFill>
                  <a:schemeClr val="bg2">
                    <a:lumMod val="10000"/>
                  </a:schemeClr>
                </a:solidFill>
                <a:latin typeface="Gill Sans MT" panose="020B0502020104020203" pitchFamily="34" charset="0"/>
              </a:defRPr>
            </a:lvl1pPr>
            <a:lvl2pPr>
              <a:defRPr sz="800">
                <a:solidFill>
                  <a:schemeClr val="bg2">
                    <a:lumMod val="10000"/>
                  </a:schemeClr>
                </a:solidFill>
                <a:latin typeface="Gill Sans MT" panose="020B0502020104020203" pitchFamily="34" charset="0"/>
              </a:defRPr>
            </a:lvl2pPr>
            <a:lvl3pPr>
              <a:defRPr sz="800">
                <a:solidFill>
                  <a:schemeClr val="bg2">
                    <a:lumMod val="10000"/>
                  </a:schemeClr>
                </a:solidFill>
                <a:latin typeface="Gill Sans MT" panose="020B0502020104020203" pitchFamily="34" charset="0"/>
              </a:defRPr>
            </a:lvl3pPr>
            <a:lvl4pPr>
              <a:defRPr sz="800">
                <a:solidFill>
                  <a:schemeClr val="bg2">
                    <a:lumMod val="10000"/>
                  </a:schemeClr>
                </a:solidFill>
                <a:latin typeface="Gill Sans MT" panose="020B0502020104020203" pitchFamily="34" charset="0"/>
              </a:defRPr>
            </a:lvl4pPr>
            <a:lvl5pPr>
              <a:defRPr sz="800">
                <a:solidFill>
                  <a:schemeClr val="bg2">
                    <a:lumMod val="10000"/>
                  </a:schemeClr>
                </a:solidFill>
                <a:latin typeface="Gill Sans MT" panose="020B0502020104020203" pitchFamily="34" charset="0"/>
              </a:defRPr>
            </a:lvl5pPr>
          </a:lstStyle>
          <a:p>
            <a:pPr lvl="0"/>
            <a:r>
              <a:rPr lang="en-US"/>
              <a:t>Click to edit Master text styles</a:t>
            </a:r>
          </a:p>
        </p:txBody>
      </p:sp>
    </p:spTree>
    <p:extLst>
      <p:ext uri="{BB962C8B-B14F-4D97-AF65-F5344CB8AC3E}">
        <p14:creationId xmlns:p14="http://schemas.microsoft.com/office/powerpoint/2010/main" val="4014074956"/>
      </p:ext>
    </p:extLst>
  </p:cSld>
  <p:clrMapOvr>
    <a:masterClrMapping/>
  </p:clrMapOvr>
  <p:transition spd="slow"/>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Section Header - 5">
    <p:spTree>
      <p:nvGrpSpPr>
        <p:cNvPr id="1" name=""/>
        <p:cNvGrpSpPr/>
        <p:nvPr/>
      </p:nvGrpSpPr>
      <p:grpSpPr>
        <a:xfrm>
          <a:off x="0" y="0"/>
          <a:ext cx="0" cy="0"/>
          <a:chOff x="0" y="0"/>
          <a:chExt cx="0" cy="0"/>
        </a:xfrm>
      </p:grpSpPr>
      <p:cxnSp>
        <p:nvCxnSpPr>
          <p:cNvPr id="6" name="Straight Connector 5"/>
          <p:cNvCxnSpPr/>
          <p:nvPr/>
        </p:nvCxnSpPr>
        <p:spPr>
          <a:xfrm>
            <a:off x="1" y="4330700"/>
            <a:ext cx="7184941" cy="1588"/>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txBox="1">
            <a:spLocks/>
          </p:cNvSpPr>
          <p:nvPr/>
        </p:nvSpPr>
        <p:spPr>
          <a:xfrm>
            <a:off x="405977" y="6400800"/>
            <a:ext cx="2837608" cy="457200"/>
          </a:xfrm>
          <a:prstGeom prst="rect">
            <a:avLst/>
          </a:prstGeom>
        </p:spPr>
        <p:txBody>
          <a:bodyPr anchor="ctr"/>
          <a:lstStyle>
            <a:lvl1pPr algn="r" eaLnBrk="1" fontAlgn="auto" latinLnBrk="0" hangingPunct="1">
              <a:spcBef>
                <a:spcPts val="0"/>
              </a:spcBef>
              <a:spcAft>
                <a:spcPts val="0"/>
              </a:spcAft>
              <a:defRPr kumimoji="0" sz="1000">
                <a:solidFill>
                  <a:srgbClr val="314D36"/>
                </a:solidFill>
                <a:latin typeface="+mn-lt"/>
                <a:cs typeface="+mn-cs"/>
              </a:defRPr>
            </a:lvl1pPr>
          </a:lstStyle>
          <a:p>
            <a:pPr algn="l" defTabSz="457200" rtl="0">
              <a:defRPr/>
            </a:pPr>
            <a:fld id="{E8BAE50F-AE34-2F45-8A37-4C4F8B56BF96}" type="slidenum">
              <a:rPr lang="en-US" sz="1000" kern="1200" smtClean="0">
                <a:solidFill>
                  <a:prstClr val="black"/>
                </a:solidFill>
                <a:ea typeface="ＭＳ Ｐゴシック" charset="-128"/>
              </a:rPr>
              <a:pPr algn="l" defTabSz="457200" rtl="0">
                <a:defRPr/>
              </a:pPr>
              <a:t>‹#›</a:t>
            </a:fld>
            <a:endParaRPr lang="en-US" sz="1000" kern="1200" dirty="0">
              <a:solidFill>
                <a:prstClr val="black"/>
              </a:solidFill>
              <a:ea typeface="ＭＳ Ｐゴシック" charset="-128"/>
            </a:endParaRPr>
          </a:p>
        </p:txBody>
      </p:sp>
      <p:sp>
        <p:nvSpPr>
          <p:cNvPr id="9" name="Text Placeholder 5"/>
          <p:cNvSpPr>
            <a:spLocks noGrp="1"/>
          </p:cNvSpPr>
          <p:nvPr>
            <p:ph type="body" sz="quarter" idx="10"/>
          </p:nvPr>
        </p:nvSpPr>
        <p:spPr>
          <a:xfrm>
            <a:off x="121793" y="3601311"/>
            <a:ext cx="7063994" cy="731520"/>
          </a:xfrm>
          <a:prstGeom prst="rect">
            <a:avLst/>
          </a:prstGeom>
        </p:spPr>
        <p:txBody>
          <a:bodyPr anchor="ctr"/>
          <a:lstStyle>
            <a:lvl1pPr marL="0" indent="0" algn="r">
              <a:buNone/>
              <a:defRPr sz="2400">
                <a:solidFill>
                  <a:schemeClr val="accent1">
                    <a:lumMod val="10000"/>
                  </a:schemeClr>
                </a:solidFill>
                <a:latin typeface="Gill Sans MT" panose="020B0502020104020203" pitchFamily="34" charset="0"/>
              </a:defRPr>
            </a:lvl1pPr>
            <a:lvl2pPr>
              <a:defRPr sz="2000">
                <a:solidFill>
                  <a:schemeClr val="accent1">
                    <a:lumMod val="10000"/>
                  </a:schemeClr>
                </a:solidFill>
                <a:latin typeface="Gill Sans MT" panose="020B0502020104020203" pitchFamily="34" charset="0"/>
              </a:defRPr>
            </a:lvl2pPr>
            <a:lvl3pPr>
              <a:defRPr sz="2000">
                <a:solidFill>
                  <a:schemeClr val="accent1">
                    <a:lumMod val="10000"/>
                  </a:schemeClr>
                </a:solidFill>
                <a:latin typeface="Gill Sans MT" panose="020B0502020104020203" pitchFamily="34" charset="0"/>
              </a:defRPr>
            </a:lvl3pPr>
            <a:lvl4pPr>
              <a:defRPr sz="2000">
                <a:solidFill>
                  <a:schemeClr val="accent1">
                    <a:lumMod val="10000"/>
                  </a:schemeClr>
                </a:solidFill>
                <a:latin typeface="Gill Sans MT" panose="020B0502020104020203" pitchFamily="34" charset="0"/>
              </a:defRPr>
            </a:lvl4pPr>
            <a:lvl5pPr>
              <a:defRPr sz="2000">
                <a:solidFill>
                  <a:schemeClr val="accent1">
                    <a:lumMod val="10000"/>
                  </a:schemeClr>
                </a:solidFill>
                <a:latin typeface="Gill Sans MT" panose="020B0502020104020203" pitchFamily="34" charset="0"/>
              </a:defRPr>
            </a:lvl5pPr>
          </a:lstStyle>
          <a:p>
            <a:pPr lvl="0"/>
            <a:r>
              <a:rPr lang="en-US"/>
              <a:t>Click to edit Master text styles</a:t>
            </a:r>
          </a:p>
        </p:txBody>
      </p:sp>
      <p:sp>
        <p:nvSpPr>
          <p:cNvPr id="10" name="Text Placeholder 18"/>
          <p:cNvSpPr>
            <a:spLocks noGrp="1"/>
          </p:cNvSpPr>
          <p:nvPr>
            <p:ph type="body" sz="quarter" idx="12"/>
          </p:nvPr>
        </p:nvSpPr>
        <p:spPr>
          <a:xfrm>
            <a:off x="9499854" y="181292"/>
            <a:ext cx="2435860" cy="228600"/>
          </a:xfrm>
          <a:prstGeom prst="rect">
            <a:avLst/>
          </a:prstGeom>
        </p:spPr>
        <p:txBody>
          <a:bodyPr/>
          <a:lstStyle>
            <a:lvl1pPr marL="0" indent="0" algn="r">
              <a:buNone/>
              <a:defRPr sz="1000">
                <a:solidFill>
                  <a:schemeClr val="bg2">
                    <a:lumMod val="10000"/>
                  </a:schemeClr>
                </a:solidFill>
                <a:latin typeface="Gill Sans MT" panose="020B0502020104020203" pitchFamily="34" charset="0"/>
              </a:defRPr>
            </a:lvl1pPr>
            <a:lvl2pPr>
              <a:defRPr sz="800">
                <a:solidFill>
                  <a:schemeClr val="bg2">
                    <a:lumMod val="10000"/>
                  </a:schemeClr>
                </a:solidFill>
                <a:latin typeface="Gill Sans MT" panose="020B0502020104020203" pitchFamily="34" charset="0"/>
              </a:defRPr>
            </a:lvl2pPr>
            <a:lvl3pPr>
              <a:defRPr sz="800">
                <a:solidFill>
                  <a:schemeClr val="bg2">
                    <a:lumMod val="10000"/>
                  </a:schemeClr>
                </a:solidFill>
                <a:latin typeface="Gill Sans MT" panose="020B0502020104020203" pitchFamily="34" charset="0"/>
              </a:defRPr>
            </a:lvl3pPr>
            <a:lvl4pPr>
              <a:defRPr sz="800">
                <a:solidFill>
                  <a:schemeClr val="bg2">
                    <a:lumMod val="10000"/>
                  </a:schemeClr>
                </a:solidFill>
                <a:latin typeface="Gill Sans MT" panose="020B0502020104020203" pitchFamily="34" charset="0"/>
              </a:defRPr>
            </a:lvl4pPr>
            <a:lvl5pPr>
              <a:defRPr sz="800">
                <a:solidFill>
                  <a:schemeClr val="bg2">
                    <a:lumMod val="10000"/>
                  </a:schemeClr>
                </a:solidFill>
                <a:latin typeface="Gill Sans MT" panose="020B0502020104020203" pitchFamily="34" charset="0"/>
              </a:defRPr>
            </a:lvl5pPr>
          </a:lstStyle>
          <a:p>
            <a:pPr lvl="0"/>
            <a:r>
              <a:rPr lang="en-US"/>
              <a:t>Click to edit Master text styles</a:t>
            </a:r>
          </a:p>
        </p:txBody>
      </p:sp>
    </p:spTree>
    <p:extLst>
      <p:ext uri="{BB962C8B-B14F-4D97-AF65-F5344CB8AC3E}">
        <p14:creationId xmlns:p14="http://schemas.microsoft.com/office/powerpoint/2010/main" val="3644569837"/>
      </p:ext>
    </p:extLst>
  </p:cSld>
  <p:clrMapOvr>
    <a:masterClrMapping/>
  </p:clrMapOvr>
  <p:transition spd="slow"/>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2_Section Header - 5">
    <p:spTree>
      <p:nvGrpSpPr>
        <p:cNvPr id="1" name=""/>
        <p:cNvGrpSpPr/>
        <p:nvPr/>
      </p:nvGrpSpPr>
      <p:grpSpPr>
        <a:xfrm>
          <a:off x="0" y="0"/>
          <a:ext cx="0" cy="0"/>
          <a:chOff x="0" y="0"/>
          <a:chExt cx="0" cy="0"/>
        </a:xfrm>
      </p:grpSpPr>
      <p:cxnSp>
        <p:nvCxnSpPr>
          <p:cNvPr id="6" name="Straight Connector 5"/>
          <p:cNvCxnSpPr/>
          <p:nvPr/>
        </p:nvCxnSpPr>
        <p:spPr>
          <a:xfrm>
            <a:off x="1" y="4330700"/>
            <a:ext cx="7184941" cy="1588"/>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txBox="1">
            <a:spLocks/>
          </p:cNvSpPr>
          <p:nvPr/>
        </p:nvSpPr>
        <p:spPr>
          <a:xfrm>
            <a:off x="405977" y="6400800"/>
            <a:ext cx="2837608" cy="457200"/>
          </a:xfrm>
          <a:prstGeom prst="rect">
            <a:avLst/>
          </a:prstGeom>
        </p:spPr>
        <p:txBody>
          <a:bodyPr anchor="ctr"/>
          <a:lstStyle>
            <a:lvl1pPr algn="r" eaLnBrk="1" fontAlgn="auto" latinLnBrk="0" hangingPunct="1">
              <a:spcBef>
                <a:spcPts val="0"/>
              </a:spcBef>
              <a:spcAft>
                <a:spcPts val="0"/>
              </a:spcAft>
              <a:defRPr kumimoji="0" sz="1000">
                <a:solidFill>
                  <a:srgbClr val="314D36"/>
                </a:solidFill>
                <a:latin typeface="+mn-lt"/>
                <a:cs typeface="+mn-cs"/>
              </a:defRPr>
            </a:lvl1pPr>
          </a:lstStyle>
          <a:p>
            <a:pPr algn="l" defTabSz="457200" rtl="0">
              <a:defRPr/>
            </a:pPr>
            <a:fld id="{348C87DF-4538-E341-A016-9C5EBDE6C2E8}" type="slidenum">
              <a:rPr lang="en-US" sz="1000" kern="1200" smtClean="0">
                <a:solidFill>
                  <a:prstClr val="black"/>
                </a:solidFill>
                <a:ea typeface="ＭＳ Ｐゴシック" charset="-128"/>
              </a:rPr>
              <a:pPr algn="l" defTabSz="457200" rtl="0">
                <a:defRPr/>
              </a:pPr>
              <a:t>‹#›</a:t>
            </a:fld>
            <a:endParaRPr lang="en-US" sz="1000" kern="1200" dirty="0">
              <a:solidFill>
                <a:prstClr val="black"/>
              </a:solidFill>
              <a:ea typeface="ＭＳ Ｐゴシック" charset="-128"/>
            </a:endParaRPr>
          </a:p>
        </p:txBody>
      </p:sp>
      <p:sp>
        <p:nvSpPr>
          <p:cNvPr id="9" name="Text Placeholder 5"/>
          <p:cNvSpPr>
            <a:spLocks noGrp="1"/>
          </p:cNvSpPr>
          <p:nvPr>
            <p:ph type="body" sz="quarter" idx="10"/>
          </p:nvPr>
        </p:nvSpPr>
        <p:spPr>
          <a:xfrm>
            <a:off x="121793" y="3601311"/>
            <a:ext cx="7063994" cy="731520"/>
          </a:xfrm>
          <a:prstGeom prst="rect">
            <a:avLst/>
          </a:prstGeom>
        </p:spPr>
        <p:txBody>
          <a:bodyPr anchor="ctr"/>
          <a:lstStyle>
            <a:lvl1pPr marL="0" indent="0" algn="r">
              <a:buNone/>
              <a:defRPr sz="2400">
                <a:solidFill>
                  <a:schemeClr val="accent1">
                    <a:lumMod val="10000"/>
                  </a:schemeClr>
                </a:solidFill>
                <a:latin typeface="Gill Sans MT" panose="020B0502020104020203" pitchFamily="34" charset="0"/>
              </a:defRPr>
            </a:lvl1pPr>
            <a:lvl2pPr>
              <a:defRPr sz="2000">
                <a:solidFill>
                  <a:schemeClr val="accent1">
                    <a:lumMod val="10000"/>
                  </a:schemeClr>
                </a:solidFill>
                <a:latin typeface="Gill Sans MT" panose="020B0502020104020203" pitchFamily="34" charset="0"/>
              </a:defRPr>
            </a:lvl2pPr>
            <a:lvl3pPr>
              <a:defRPr sz="2000">
                <a:solidFill>
                  <a:schemeClr val="accent1">
                    <a:lumMod val="10000"/>
                  </a:schemeClr>
                </a:solidFill>
                <a:latin typeface="Gill Sans MT" panose="020B0502020104020203" pitchFamily="34" charset="0"/>
              </a:defRPr>
            </a:lvl3pPr>
            <a:lvl4pPr>
              <a:defRPr sz="2000">
                <a:solidFill>
                  <a:schemeClr val="accent1">
                    <a:lumMod val="10000"/>
                  </a:schemeClr>
                </a:solidFill>
                <a:latin typeface="Gill Sans MT" panose="020B0502020104020203" pitchFamily="34" charset="0"/>
              </a:defRPr>
            </a:lvl4pPr>
            <a:lvl5pPr>
              <a:defRPr sz="2000">
                <a:solidFill>
                  <a:schemeClr val="accent1">
                    <a:lumMod val="10000"/>
                  </a:schemeClr>
                </a:solidFill>
                <a:latin typeface="Gill Sans MT" panose="020B0502020104020203" pitchFamily="34" charset="0"/>
              </a:defRPr>
            </a:lvl5pPr>
          </a:lstStyle>
          <a:p>
            <a:pPr lvl="0"/>
            <a:r>
              <a:rPr lang="en-US"/>
              <a:t>Click to edit Master text styles</a:t>
            </a:r>
          </a:p>
        </p:txBody>
      </p:sp>
      <p:sp>
        <p:nvSpPr>
          <p:cNvPr id="10" name="Text Placeholder 18"/>
          <p:cNvSpPr>
            <a:spLocks noGrp="1"/>
          </p:cNvSpPr>
          <p:nvPr>
            <p:ph type="body" sz="quarter" idx="12"/>
          </p:nvPr>
        </p:nvSpPr>
        <p:spPr>
          <a:xfrm>
            <a:off x="9499854" y="181292"/>
            <a:ext cx="2435860" cy="228600"/>
          </a:xfrm>
          <a:prstGeom prst="rect">
            <a:avLst/>
          </a:prstGeom>
        </p:spPr>
        <p:txBody>
          <a:bodyPr/>
          <a:lstStyle>
            <a:lvl1pPr marL="0" indent="0" algn="r">
              <a:buNone/>
              <a:defRPr sz="1000">
                <a:solidFill>
                  <a:schemeClr val="bg2">
                    <a:lumMod val="10000"/>
                  </a:schemeClr>
                </a:solidFill>
                <a:latin typeface="Gill Sans MT" panose="020B0502020104020203" pitchFamily="34" charset="0"/>
              </a:defRPr>
            </a:lvl1pPr>
            <a:lvl2pPr>
              <a:defRPr sz="800">
                <a:solidFill>
                  <a:schemeClr val="bg2">
                    <a:lumMod val="10000"/>
                  </a:schemeClr>
                </a:solidFill>
                <a:latin typeface="Gill Sans MT" panose="020B0502020104020203" pitchFamily="34" charset="0"/>
              </a:defRPr>
            </a:lvl2pPr>
            <a:lvl3pPr>
              <a:defRPr sz="800">
                <a:solidFill>
                  <a:schemeClr val="bg2">
                    <a:lumMod val="10000"/>
                  </a:schemeClr>
                </a:solidFill>
                <a:latin typeface="Gill Sans MT" panose="020B0502020104020203" pitchFamily="34" charset="0"/>
              </a:defRPr>
            </a:lvl3pPr>
            <a:lvl4pPr>
              <a:defRPr sz="800">
                <a:solidFill>
                  <a:schemeClr val="bg2">
                    <a:lumMod val="10000"/>
                  </a:schemeClr>
                </a:solidFill>
                <a:latin typeface="Gill Sans MT" panose="020B0502020104020203" pitchFamily="34" charset="0"/>
              </a:defRPr>
            </a:lvl4pPr>
            <a:lvl5pPr>
              <a:defRPr sz="800">
                <a:solidFill>
                  <a:schemeClr val="bg2">
                    <a:lumMod val="10000"/>
                  </a:schemeClr>
                </a:solidFill>
                <a:latin typeface="Gill Sans MT" panose="020B0502020104020203" pitchFamily="34" charset="0"/>
              </a:defRPr>
            </a:lvl5pPr>
          </a:lstStyle>
          <a:p>
            <a:pPr lvl="0"/>
            <a:r>
              <a:rPr lang="en-US"/>
              <a:t>Click to edit Master text styles</a:t>
            </a:r>
          </a:p>
        </p:txBody>
      </p:sp>
    </p:spTree>
    <p:extLst>
      <p:ext uri="{BB962C8B-B14F-4D97-AF65-F5344CB8AC3E}">
        <p14:creationId xmlns:p14="http://schemas.microsoft.com/office/powerpoint/2010/main" val="3309966804"/>
      </p:ext>
    </p:extLst>
  </p:cSld>
  <p:clrMapOvr>
    <a:masterClrMapping/>
  </p:clrMapOvr>
  <p:transition spd="slow"/>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3_Section Header - 5">
    <p:spTree>
      <p:nvGrpSpPr>
        <p:cNvPr id="1" name=""/>
        <p:cNvGrpSpPr/>
        <p:nvPr/>
      </p:nvGrpSpPr>
      <p:grpSpPr>
        <a:xfrm>
          <a:off x="0" y="0"/>
          <a:ext cx="0" cy="0"/>
          <a:chOff x="0" y="0"/>
          <a:chExt cx="0" cy="0"/>
        </a:xfrm>
      </p:grpSpPr>
      <p:cxnSp>
        <p:nvCxnSpPr>
          <p:cNvPr id="6" name="Straight Connector 5"/>
          <p:cNvCxnSpPr/>
          <p:nvPr/>
        </p:nvCxnSpPr>
        <p:spPr>
          <a:xfrm>
            <a:off x="1" y="4330700"/>
            <a:ext cx="7184941" cy="1588"/>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txBox="1">
            <a:spLocks/>
          </p:cNvSpPr>
          <p:nvPr/>
        </p:nvSpPr>
        <p:spPr>
          <a:xfrm>
            <a:off x="405977" y="6400800"/>
            <a:ext cx="2837608" cy="457200"/>
          </a:xfrm>
          <a:prstGeom prst="rect">
            <a:avLst/>
          </a:prstGeom>
        </p:spPr>
        <p:txBody>
          <a:bodyPr anchor="ctr"/>
          <a:lstStyle>
            <a:lvl1pPr algn="r" eaLnBrk="1" fontAlgn="auto" latinLnBrk="0" hangingPunct="1">
              <a:spcBef>
                <a:spcPts val="0"/>
              </a:spcBef>
              <a:spcAft>
                <a:spcPts val="0"/>
              </a:spcAft>
              <a:defRPr kumimoji="0" sz="1000">
                <a:solidFill>
                  <a:srgbClr val="314D36"/>
                </a:solidFill>
                <a:latin typeface="+mn-lt"/>
                <a:cs typeface="+mn-cs"/>
              </a:defRPr>
            </a:lvl1pPr>
          </a:lstStyle>
          <a:p>
            <a:pPr algn="l" defTabSz="457200" rtl="0">
              <a:defRPr/>
            </a:pPr>
            <a:fld id="{C5E2C1B9-303D-0942-B584-538BE30CF299}" type="slidenum">
              <a:rPr lang="en-US" sz="1000" kern="1200" smtClean="0">
                <a:solidFill>
                  <a:prstClr val="black"/>
                </a:solidFill>
                <a:ea typeface="ＭＳ Ｐゴシック" charset="-128"/>
              </a:rPr>
              <a:pPr algn="l" defTabSz="457200" rtl="0">
                <a:defRPr/>
              </a:pPr>
              <a:t>‹#›</a:t>
            </a:fld>
            <a:endParaRPr lang="en-US" sz="1000" kern="1200" dirty="0">
              <a:solidFill>
                <a:prstClr val="black"/>
              </a:solidFill>
              <a:ea typeface="ＭＳ Ｐゴシック" charset="-128"/>
            </a:endParaRPr>
          </a:p>
        </p:txBody>
      </p:sp>
      <p:sp>
        <p:nvSpPr>
          <p:cNvPr id="9" name="Text Placeholder 5"/>
          <p:cNvSpPr>
            <a:spLocks noGrp="1"/>
          </p:cNvSpPr>
          <p:nvPr>
            <p:ph type="body" sz="quarter" idx="10"/>
          </p:nvPr>
        </p:nvSpPr>
        <p:spPr>
          <a:xfrm>
            <a:off x="121793" y="3601311"/>
            <a:ext cx="7063994" cy="731520"/>
          </a:xfrm>
          <a:prstGeom prst="rect">
            <a:avLst/>
          </a:prstGeom>
        </p:spPr>
        <p:txBody>
          <a:bodyPr anchor="ctr"/>
          <a:lstStyle>
            <a:lvl1pPr marL="0" indent="0" algn="r">
              <a:buNone/>
              <a:defRPr sz="2400">
                <a:solidFill>
                  <a:schemeClr val="accent1">
                    <a:lumMod val="10000"/>
                  </a:schemeClr>
                </a:solidFill>
                <a:latin typeface="Gill Sans MT" panose="020B0502020104020203" pitchFamily="34" charset="0"/>
              </a:defRPr>
            </a:lvl1pPr>
            <a:lvl2pPr>
              <a:defRPr sz="2000">
                <a:solidFill>
                  <a:schemeClr val="accent1">
                    <a:lumMod val="10000"/>
                  </a:schemeClr>
                </a:solidFill>
                <a:latin typeface="Gill Sans MT" panose="020B0502020104020203" pitchFamily="34" charset="0"/>
              </a:defRPr>
            </a:lvl2pPr>
            <a:lvl3pPr>
              <a:defRPr sz="2000">
                <a:solidFill>
                  <a:schemeClr val="accent1">
                    <a:lumMod val="10000"/>
                  </a:schemeClr>
                </a:solidFill>
                <a:latin typeface="Gill Sans MT" panose="020B0502020104020203" pitchFamily="34" charset="0"/>
              </a:defRPr>
            </a:lvl3pPr>
            <a:lvl4pPr>
              <a:defRPr sz="2000">
                <a:solidFill>
                  <a:schemeClr val="accent1">
                    <a:lumMod val="10000"/>
                  </a:schemeClr>
                </a:solidFill>
                <a:latin typeface="Gill Sans MT" panose="020B0502020104020203" pitchFamily="34" charset="0"/>
              </a:defRPr>
            </a:lvl4pPr>
            <a:lvl5pPr>
              <a:defRPr sz="2000">
                <a:solidFill>
                  <a:schemeClr val="accent1">
                    <a:lumMod val="10000"/>
                  </a:schemeClr>
                </a:solidFill>
                <a:latin typeface="Gill Sans MT" panose="020B0502020104020203" pitchFamily="34" charset="0"/>
              </a:defRPr>
            </a:lvl5pPr>
          </a:lstStyle>
          <a:p>
            <a:pPr lvl="0"/>
            <a:r>
              <a:rPr lang="en-US"/>
              <a:t>Click to edit Master text styles</a:t>
            </a:r>
          </a:p>
        </p:txBody>
      </p:sp>
      <p:sp>
        <p:nvSpPr>
          <p:cNvPr id="10" name="Text Placeholder 18"/>
          <p:cNvSpPr>
            <a:spLocks noGrp="1"/>
          </p:cNvSpPr>
          <p:nvPr>
            <p:ph type="body" sz="quarter" idx="12"/>
          </p:nvPr>
        </p:nvSpPr>
        <p:spPr>
          <a:xfrm>
            <a:off x="9499854" y="181292"/>
            <a:ext cx="2435860" cy="228600"/>
          </a:xfrm>
          <a:prstGeom prst="rect">
            <a:avLst/>
          </a:prstGeom>
        </p:spPr>
        <p:txBody>
          <a:bodyPr/>
          <a:lstStyle>
            <a:lvl1pPr marL="0" indent="0" algn="r">
              <a:buNone/>
              <a:defRPr sz="1000">
                <a:solidFill>
                  <a:schemeClr val="bg2">
                    <a:lumMod val="10000"/>
                  </a:schemeClr>
                </a:solidFill>
                <a:latin typeface="Gill Sans MT" panose="020B0502020104020203" pitchFamily="34" charset="0"/>
              </a:defRPr>
            </a:lvl1pPr>
            <a:lvl2pPr>
              <a:defRPr sz="800">
                <a:solidFill>
                  <a:schemeClr val="bg2">
                    <a:lumMod val="10000"/>
                  </a:schemeClr>
                </a:solidFill>
                <a:latin typeface="Gill Sans MT" panose="020B0502020104020203" pitchFamily="34" charset="0"/>
              </a:defRPr>
            </a:lvl2pPr>
            <a:lvl3pPr>
              <a:defRPr sz="800">
                <a:solidFill>
                  <a:schemeClr val="bg2">
                    <a:lumMod val="10000"/>
                  </a:schemeClr>
                </a:solidFill>
                <a:latin typeface="Gill Sans MT" panose="020B0502020104020203" pitchFamily="34" charset="0"/>
              </a:defRPr>
            </a:lvl3pPr>
            <a:lvl4pPr>
              <a:defRPr sz="800">
                <a:solidFill>
                  <a:schemeClr val="bg2">
                    <a:lumMod val="10000"/>
                  </a:schemeClr>
                </a:solidFill>
                <a:latin typeface="Gill Sans MT" panose="020B0502020104020203" pitchFamily="34" charset="0"/>
              </a:defRPr>
            </a:lvl4pPr>
            <a:lvl5pPr>
              <a:defRPr sz="800">
                <a:solidFill>
                  <a:schemeClr val="bg2">
                    <a:lumMod val="10000"/>
                  </a:schemeClr>
                </a:solidFill>
                <a:latin typeface="Gill Sans MT" panose="020B0502020104020203" pitchFamily="34" charset="0"/>
              </a:defRPr>
            </a:lvl5pPr>
          </a:lstStyle>
          <a:p>
            <a:pPr lvl="0"/>
            <a:r>
              <a:rPr lang="en-US"/>
              <a:t>Click to edit Master text styles</a:t>
            </a:r>
          </a:p>
        </p:txBody>
      </p:sp>
    </p:spTree>
    <p:extLst>
      <p:ext uri="{BB962C8B-B14F-4D97-AF65-F5344CB8AC3E}">
        <p14:creationId xmlns:p14="http://schemas.microsoft.com/office/powerpoint/2010/main" val="2526551538"/>
      </p:ext>
    </p:extLst>
  </p:cSld>
  <p:clrMapOvr>
    <a:masterClrMapping/>
  </p:clrMapOvr>
  <p:transition spd="slow"/>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4_Section Header - 5">
    <p:spTree>
      <p:nvGrpSpPr>
        <p:cNvPr id="1" name=""/>
        <p:cNvGrpSpPr/>
        <p:nvPr/>
      </p:nvGrpSpPr>
      <p:grpSpPr>
        <a:xfrm>
          <a:off x="0" y="0"/>
          <a:ext cx="0" cy="0"/>
          <a:chOff x="0" y="0"/>
          <a:chExt cx="0" cy="0"/>
        </a:xfrm>
      </p:grpSpPr>
      <p:cxnSp>
        <p:nvCxnSpPr>
          <p:cNvPr id="6" name="Straight Connector 5"/>
          <p:cNvCxnSpPr>
            <a:cxnSpLocks/>
          </p:cNvCxnSpPr>
          <p:nvPr/>
        </p:nvCxnSpPr>
        <p:spPr>
          <a:xfrm>
            <a:off x="-33831" y="3517900"/>
            <a:ext cx="12179300" cy="0"/>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9" name="Text Placeholder 5"/>
          <p:cNvSpPr>
            <a:spLocks noGrp="1"/>
          </p:cNvSpPr>
          <p:nvPr>
            <p:ph type="body" sz="quarter" idx="10"/>
          </p:nvPr>
        </p:nvSpPr>
        <p:spPr>
          <a:xfrm>
            <a:off x="87962" y="2788511"/>
            <a:ext cx="7063994" cy="731520"/>
          </a:xfrm>
          <a:prstGeom prst="rect">
            <a:avLst/>
          </a:prstGeom>
        </p:spPr>
        <p:txBody>
          <a:bodyPr anchor="ctr"/>
          <a:lstStyle>
            <a:lvl1pPr marL="0" indent="0" algn="r">
              <a:buNone/>
              <a:defRPr sz="2400">
                <a:solidFill>
                  <a:schemeClr val="accent1">
                    <a:lumMod val="10000"/>
                  </a:schemeClr>
                </a:solidFill>
                <a:latin typeface="Gill Sans MT" panose="020B0502020104020203" pitchFamily="34" charset="0"/>
              </a:defRPr>
            </a:lvl1pPr>
            <a:lvl2pPr>
              <a:defRPr sz="2000">
                <a:solidFill>
                  <a:schemeClr val="accent1">
                    <a:lumMod val="10000"/>
                  </a:schemeClr>
                </a:solidFill>
                <a:latin typeface="Gill Sans MT" panose="020B0502020104020203" pitchFamily="34" charset="0"/>
              </a:defRPr>
            </a:lvl2pPr>
            <a:lvl3pPr>
              <a:defRPr sz="2000">
                <a:solidFill>
                  <a:schemeClr val="accent1">
                    <a:lumMod val="10000"/>
                  </a:schemeClr>
                </a:solidFill>
                <a:latin typeface="Gill Sans MT" panose="020B0502020104020203" pitchFamily="34" charset="0"/>
              </a:defRPr>
            </a:lvl3pPr>
            <a:lvl4pPr>
              <a:defRPr sz="2000">
                <a:solidFill>
                  <a:schemeClr val="accent1">
                    <a:lumMod val="10000"/>
                  </a:schemeClr>
                </a:solidFill>
                <a:latin typeface="Gill Sans MT" panose="020B0502020104020203" pitchFamily="34" charset="0"/>
              </a:defRPr>
            </a:lvl4pPr>
            <a:lvl5pPr>
              <a:defRPr sz="2000">
                <a:solidFill>
                  <a:schemeClr val="accent1">
                    <a:lumMod val="10000"/>
                  </a:schemeClr>
                </a:solidFill>
                <a:latin typeface="Gill Sans MT" panose="020B0502020104020203" pitchFamily="34" charset="0"/>
              </a:defRPr>
            </a:lvl5pPr>
          </a:lstStyle>
          <a:p>
            <a:pPr lvl="0"/>
            <a:r>
              <a:rPr lang="en-US"/>
              <a:t>Click to edit Master text styles</a:t>
            </a:r>
          </a:p>
        </p:txBody>
      </p:sp>
      <p:sp>
        <p:nvSpPr>
          <p:cNvPr id="10" name="Text Placeholder 18"/>
          <p:cNvSpPr>
            <a:spLocks noGrp="1"/>
          </p:cNvSpPr>
          <p:nvPr>
            <p:ph type="body" sz="quarter" idx="12"/>
          </p:nvPr>
        </p:nvSpPr>
        <p:spPr>
          <a:xfrm>
            <a:off x="9499854" y="181292"/>
            <a:ext cx="2435860" cy="228600"/>
          </a:xfrm>
          <a:prstGeom prst="rect">
            <a:avLst/>
          </a:prstGeom>
        </p:spPr>
        <p:txBody>
          <a:bodyPr/>
          <a:lstStyle>
            <a:lvl1pPr marL="0" indent="0" algn="r">
              <a:buNone/>
              <a:defRPr sz="1000">
                <a:solidFill>
                  <a:schemeClr val="bg2">
                    <a:lumMod val="10000"/>
                  </a:schemeClr>
                </a:solidFill>
                <a:latin typeface="Gill Sans MT" panose="020B0502020104020203" pitchFamily="34" charset="0"/>
              </a:defRPr>
            </a:lvl1pPr>
            <a:lvl2pPr>
              <a:defRPr sz="800">
                <a:solidFill>
                  <a:schemeClr val="bg2">
                    <a:lumMod val="10000"/>
                  </a:schemeClr>
                </a:solidFill>
                <a:latin typeface="Gill Sans MT" panose="020B0502020104020203" pitchFamily="34" charset="0"/>
              </a:defRPr>
            </a:lvl2pPr>
            <a:lvl3pPr>
              <a:defRPr sz="800">
                <a:solidFill>
                  <a:schemeClr val="bg2">
                    <a:lumMod val="10000"/>
                  </a:schemeClr>
                </a:solidFill>
                <a:latin typeface="Gill Sans MT" panose="020B0502020104020203" pitchFamily="34" charset="0"/>
              </a:defRPr>
            </a:lvl3pPr>
            <a:lvl4pPr>
              <a:defRPr sz="800">
                <a:solidFill>
                  <a:schemeClr val="bg2">
                    <a:lumMod val="10000"/>
                  </a:schemeClr>
                </a:solidFill>
                <a:latin typeface="Gill Sans MT" panose="020B0502020104020203" pitchFamily="34" charset="0"/>
              </a:defRPr>
            </a:lvl4pPr>
            <a:lvl5pPr>
              <a:defRPr sz="800">
                <a:solidFill>
                  <a:schemeClr val="bg2">
                    <a:lumMod val="10000"/>
                  </a:schemeClr>
                </a:solidFill>
                <a:latin typeface="Gill Sans MT" panose="020B0502020104020203" pitchFamily="34" charset="0"/>
              </a:defRPr>
            </a:lvl5pPr>
          </a:lstStyle>
          <a:p>
            <a:pPr lvl="0"/>
            <a:r>
              <a:rPr lang="en-US"/>
              <a:t>Click to edit Master text styles</a:t>
            </a:r>
          </a:p>
        </p:txBody>
      </p:sp>
    </p:spTree>
    <p:extLst>
      <p:ext uri="{BB962C8B-B14F-4D97-AF65-F5344CB8AC3E}">
        <p14:creationId xmlns:p14="http://schemas.microsoft.com/office/powerpoint/2010/main" val="3135463951"/>
      </p:ext>
    </p:extLst>
  </p:cSld>
  <p:clrMapOvr>
    <a:masterClrMapping/>
  </p:clrMapOvr>
  <p:transition spd="slow"/>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1_Section Header - 3">
    <p:spTree>
      <p:nvGrpSpPr>
        <p:cNvPr id="1" name=""/>
        <p:cNvGrpSpPr/>
        <p:nvPr/>
      </p:nvGrpSpPr>
      <p:grpSpPr>
        <a:xfrm>
          <a:off x="0" y="0"/>
          <a:ext cx="0" cy="0"/>
          <a:chOff x="0" y="0"/>
          <a:chExt cx="0" cy="0"/>
        </a:xfrm>
      </p:grpSpPr>
      <p:cxnSp>
        <p:nvCxnSpPr>
          <p:cNvPr id="5" name="Straight Connector 4"/>
          <p:cNvCxnSpPr/>
          <p:nvPr/>
        </p:nvCxnSpPr>
        <p:spPr>
          <a:xfrm>
            <a:off x="0" y="4330700"/>
            <a:ext cx="11936138" cy="1588"/>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6" name="Rectangle 6"/>
          <p:cNvSpPr txBox="1">
            <a:spLocks/>
          </p:cNvSpPr>
          <p:nvPr/>
        </p:nvSpPr>
        <p:spPr>
          <a:xfrm>
            <a:off x="405977" y="6400800"/>
            <a:ext cx="2837608" cy="457200"/>
          </a:xfrm>
          <a:prstGeom prst="rect">
            <a:avLst/>
          </a:prstGeom>
        </p:spPr>
        <p:txBody>
          <a:bodyPr anchor="ctr"/>
          <a:lstStyle>
            <a:lvl1pPr algn="r" eaLnBrk="1" fontAlgn="auto" latinLnBrk="0" hangingPunct="1">
              <a:spcBef>
                <a:spcPts val="0"/>
              </a:spcBef>
              <a:spcAft>
                <a:spcPts val="0"/>
              </a:spcAft>
              <a:defRPr kumimoji="0" sz="1000">
                <a:solidFill>
                  <a:srgbClr val="314D36"/>
                </a:solidFill>
                <a:latin typeface="+mn-lt"/>
                <a:cs typeface="+mn-cs"/>
              </a:defRPr>
            </a:lvl1pPr>
          </a:lstStyle>
          <a:p>
            <a:pPr algn="l" defTabSz="457200" rtl="0">
              <a:defRPr/>
            </a:pPr>
            <a:fld id="{5199105E-6630-EB41-AE47-3B42CA861158}" type="slidenum">
              <a:rPr lang="en-US" sz="1000" kern="1200" smtClean="0">
                <a:solidFill>
                  <a:prstClr val="black"/>
                </a:solidFill>
                <a:ea typeface="ＭＳ Ｐゴシック" charset="-128"/>
              </a:rPr>
              <a:pPr algn="l" defTabSz="457200" rtl="0">
                <a:defRPr/>
              </a:pPr>
              <a:t>‹#›</a:t>
            </a:fld>
            <a:endParaRPr lang="en-US" sz="1000" kern="1200" dirty="0">
              <a:solidFill>
                <a:prstClr val="black"/>
              </a:solidFill>
              <a:ea typeface="ＭＳ Ｐゴシック" charset="-128"/>
            </a:endParaRPr>
          </a:p>
        </p:txBody>
      </p:sp>
      <p:sp>
        <p:nvSpPr>
          <p:cNvPr id="10" name="Text Placeholder 5"/>
          <p:cNvSpPr>
            <a:spLocks noGrp="1"/>
          </p:cNvSpPr>
          <p:nvPr>
            <p:ph type="body" sz="quarter" idx="10"/>
          </p:nvPr>
        </p:nvSpPr>
        <p:spPr>
          <a:xfrm>
            <a:off x="615808" y="3601311"/>
            <a:ext cx="11319907" cy="731520"/>
          </a:xfrm>
          <a:prstGeom prst="rect">
            <a:avLst/>
          </a:prstGeom>
        </p:spPr>
        <p:txBody>
          <a:bodyPr anchor="ctr"/>
          <a:lstStyle>
            <a:lvl1pPr marL="0" indent="0" algn="r">
              <a:buNone/>
              <a:defRPr sz="2400">
                <a:solidFill>
                  <a:schemeClr val="accent1">
                    <a:lumMod val="10000"/>
                  </a:schemeClr>
                </a:solidFill>
                <a:latin typeface="Gill Sans MT" panose="020B0502020104020203" pitchFamily="34" charset="0"/>
              </a:defRPr>
            </a:lvl1pPr>
            <a:lvl2pPr>
              <a:defRPr sz="2000">
                <a:solidFill>
                  <a:schemeClr val="accent1">
                    <a:lumMod val="10000"/>
                  </a:schemeClr>
                </a:solidFill>
                <a:latin typeface="Gill Sans MT" panose="020B0502020104020203" pitchFamily="34" charset="0"/>
              </a:defRPr>
            </a:lvl2pPr>
            <a:lvl3pPr>
              <a:defRPr sz="2000">
                <a:solidFill>
                  <a:schemeClr val="accent1">
                    <a:lumMod val="10000"/>
                  </a:schemeClr>
                </a:solidFill>
                <a:latin typeface="Gill Sans MT" panose="020B0502020104020203" pitchFamily="34" charset="0"/>
              </a:defRPr>
            </a:lvl3pPr>
            <a:lvl4pPr>
              <a:defRPr sz="2000">
                <a:solidFill>
                  <a:schemeClr val="accent1">
                    <a:lumMod val="10000"/>
                  </a:schemeClr>
                </a:solidFill>
                <a:latin typeface="Gill Sans MT" panose="020B0502020104020203" pitchFamily="34" charset="0"/>
              </a:defRPr>
            </a:lvl4pPr>
            <a:lvl5pPr>
              <a:defRPr sz="2000">
                <a:solidFill>
                  <a:schemeClr val="accent1">
                    <a:lumMod val="10000"/>
                  </a:schemeClr>
                </a:solidFill>
                <a:latin typeface="Gill Sans MT" panose="020B0502020104020203" pitchFamily="34" charset="0"/>
              </a:defRPr>
            </a:lvl5pPr>
          </a:lstStyle>
          <a:p>
            <a:pPr lvl="0"/>
            <a:r>
              <a:rPr lang="en-US"/>
              <a:t>Click to edit Master text styles</a:t>
            </a:r>
          </a:p>
        </p:txBody>
      </p:sp>
      <p:sp>
        <p:nvSpPr>
          <p:cNvPr id="11" name="Text Placeholder 18"/>
          <p:cNvSpPr>
            <a:spLocks noGrp="1"/>
          </p:cNvSpPr>
          <p:nvPr>
            <p:ph type="body" sz="quarter" idx="12"/>
          </p:nvPr>
        </p:nvSpPr>
        <p:spPr>
          <a:xfrm>
            <a:off x="9499854" y="181292"/>
            <a:ext cx="2435860" cy="228600"/>
          </a:xfrm>
          <a:prstGeom prst="rect">
            <a:avLst/>
          </a:prstGeom>
        </p:spPr>
        <p:txBody>
          <a:bodyPr/>
          <a:lstStyle>
            <a:lvl1pPr marL="0" indent="0" algn="r">
              <a:buNone/>
              <a:defRPr sz="1000">
                <a:solidFill>
                  <a:schemeClr val="bg2">
                    <a:lumMod val="10000"/>
                  </a:schemeClr>
                </a:solidFill>
                <a:latin typeface="Gill Sans MT" panose="020B0502020104020203" pitchFamily="34" charset="0"/>
              </a:defRPr>
            </a:lvl1pPr>
            <a:lvl2pPr>
              <a:defRPr sz="800">
                <a:solidFill>
                  <a:schemeClr val="bg2">
                    <a:lumMod val="10000"/>
                  </a:schemeClr>
                </a:solidFill>
                <a:latin typeface="Gill Sans MT" panose="020B0502020104020203" pitchFamily="34" charset="0"/>
              </a:defRPr>
            </a:lvl2pPr>
            <a:lvl3pPr>
              <a:defRPr sz="800">
                <a:solidFill>
                  <a:schemeClr val="bg2">
                    <a:lumMod val="10000"/>
                  </a:schemeClr>
                </a:solidFill>
                <a:latin typeface="Gill Sans MT" panose="020B0502020104020203" pitchFamily="34" charset="0"/>
              </a:defRPr>
            </a:lvl3pPr>
            <a:lvl4pPr>
              <a:defRPr sz="800">
                <a:solidFill>
                  <a:schemeClr val="bg2">
                    <a:lumMod val="10000"/>
                  </a:schemeClr>
                </a:solidFill>
                <a:latin typeface="Gill Sans MT" panose="020B0502020104020203" pitchFamily="34" charset="0"/>
              </a:defRPr>
            </a:lvl4pPr>
            <a:lvl5pPr>
              <a:defRPr sz="800">
                <a:solidFill>
                  <a:schemeClr val="bg2">
                    <a:lumMod val="10000"/>
                  </a:schemeClr>
                </a:solidFill>
                <a:latin typeface="Gill Sans MT" panose="020B0502020104020203" pitchFamily="34" charset="0"/>
              </a:defRPr>
            </a:lvl5pPr>
          </a:lstStyle>
          <a:p>
            <a:pPr lvl="0"/>
            <a:r>
              <a:rPr lang="en-US"/>
              <a:t>Click to edit Master text styles</a:t>
            </a:r>
          </a:p>
        </p:txBody>
      </p:sp>
    </p:spTree>
    <p:extLst>
      <p:ext uri="{BB962C8B-B14F-4D97-AF65-F5344CB8AC3E}">
        <p14:creationId xmlns:p14="http://schemas.microsoft.com/office/powerpoint/2010/main" val="173869470"/>
      </p:ext>
    </p:extLst>
  </p:cSld>
  <p:clrMapOvr>
    <a:masterClrMapping/>
  </p:clrMapOvr>
  <p:transition spd="slow"/>
</p:sldLayout>
</file>

<file path=ppt/slideLayouts/slideLayout7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965" y="274638"/>
            <a:ext cx="1096137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8965" y="1600201"/>
            <a:ext cx="1096137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8965" y="6356351"/>
            <a:ext cx="2841837" cy="365125"/>
          </a:xfrm>
          <a:prstGeom prst="rect">
            <a:avLst/>
          </a:prstGeom>
        </p:spPr>
        <p:txBody>
          <a:bodyPr/>
          <a:lstStyle/>
          <a:p>
            <a:pPr algn="l" rtl="0" fontAlgn="base">
              <a:spcBef>
                <a:spcPct val="0"/>
              </a:spcBef>
              <a:spcAft>
                <a:spcPct val="0"/>
              </a:spcAft>
            </a:pPr>
            <a:fld id="{4265EE99-9530-411E-86BD-2AAE503116AD}" type="datetimeFigureOut">
              <a:rPr lang="en-US" kern="1200" smtClean="0">
                <a:solidFill>
                  <a:srgbClr val="000000"/>
                </a:solidFill>
                <a:ea typeface="ＭＳ Ｐゴシック" charset="0"/>
              </a:rPr>
              <a:pPr algn="l" rtl="0" fontAlgn="base">
                <a:spcBef>
                  <a:spcPct val="0"/>
                </a:spcBef>
                <a:spcAft>
                  <a:spcPct val="0"/>
                </a:spcAft>
              </a:pPr>
              <a:t>9/22/2018</a:t>
            </a:fld>
            <a:endParaRPr lang="en-US" kern="1200">
              <a:solidFill>
                <a:srgbClr val="000000"/>
              </a:solidFill>
              <a:ea typeface="ＭＳ Ｐゴシック" charset="0"/>
            </a:endParaRPr>
          </a:p>
        </p:txBody>
      </p:sp>
      <p:sp>
        <p:nvSpPr>
          <p:cNvPr id="5" name="Footer Placeholder 4"/>
          <p:cNvSpPr>
            <a:spLocks noGrp="1"/>
          </p:cNvSpPr>
          <p:nvPr>
            <p:ph type="ftr" sz="quarter" idx="11"/>
          </p:nvPr>
        </p:nvSpPr>
        <p:spPr>
          <a:xfrm>
            <a:off x="4161261" y="6356351"/>
            <a:ext cx="3856778" cy="365125"/>
          </a:xfrm>
          <a:prstGeom prst="rect">
            <a:avLst/>
          </a:prstGeom>
        </p:spPr>
        <p:txBody>
          <a:bodyPr/>
          <a:lstStyle/>
          <a:p>
            <a:pPr algn="l" rtl="0" fontAlgn="base">
              <a:spcBef>
                <a:spcPct val="0"/>
              </a:spcBef>
              <a:spcAft>
                <a:spcPct val="0"/>
              </a:spcAft>
            </a:pPr>
            <a:endParaRPr lang="en-US" kern="1200">
              <a:solidFill>
                <a:srgbClr val="000000"/>
              </a:solidFill>
              <a:ea typeface="ＭＳ Ｐゴシック" charset="0"/>
            </a:endParaRPr>
          </a:p>
        </p:txBody>
      </p:sp>
      <p:sp>
        <p:nvSpPr>
          <p:cNvPr id="6" name="Slide Number Placeholder 5"/>
          <p:cNvSpPr>
            <a:spLocks noGrp="1"/>
          </p:cNvSpPr>
          <p:nvPr>
            <p:ph type="sldNum" sz="quarter" idx="12"/>
          </p:nvPr>
        </p:nvSpPr>
        <p:spPr>
          <a:xfrm>
            <a:off x="8728498" y="6356351"/>
            <a:ext cx="2841837" cy="365125"/>
          </a:xfrm>
          <a:prstGeom prst="rect">
            <a:avLst/>
          </a:prstGeom>
        </p:spPr>
        <p:txBody>
          <a:bodyPr/>
          <a:lstStyle/>
          <a:p>
            <a:pPr algn="l" rtl="0" fontAlgn="base">
              <a:spcBef>
                <a:spcPct val="0"/>
              </a:spcBef>
              <a:spcAft>
                <a:spcPct val="0"/>
              </a:spcAft>
            </a:pPr>
            <a:fld id="{18943E9E-D060-48A2-9E97-D78CEC3C334D}" type="slidenum">
              <a:rPr lang="en-US" kern="1200" smtClean="0">
                <a:solidFill>
                  <a:srgbClr val="000000"/>
                </a:solidFill>
                <a:ea typeface="ＭＳ Ｐゴシック" charset="0"/>
              </a:rPr>
              <a:pPr algn="l" rtl="0" fontAlgn="base">
                <a:spcBef>
                  <a:spcPct val="0"/>
                </a:spcBef>
                <a:spcAft>
                  <a:spcPct val="0"/>
                </a:spcAft>
              </a:pPr>
              <a:t>‹#›</a:t>
            </a:fld>
            <a:endParaRPr lang="en-US" kern="1200">
              <a:solidFill>
                <a:srgbClr val="000000"/>
              </a:solidFill>
              <a:ea typeface="ＭＳ Ｐゴシック" charset="0"/>
            </a:endParaRPr>
          </a:p>
        </p:txBody>
      </p:sp>
    </p:spTree>
    <p:extLst>
      <p:ext uri="{BB962C8B-B14F-4D97-AF65-F5344CB8AC3E}">
        <p14:creationId xmlns:p14="http://schemas.microsoft.com/office/powerpoint/2010/main" val="10046780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53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4 Content">
    <p:spTree>
      <p:nvGrpSpPr>
        <p:cNvPr id="1" name=""/>
        <p:cNvGrpSpPr/>
        <p:nvPr/>
      </p:nvGrpSpPr>
      <p:grpSpPr>
        <a:xfrm>
          <a:off x="0" y="0"/>
          <a:ext cx="0" cy="0"/>
          <a:chOff x="0" y="0"/>
          <a:chExt cx="0" cy="0"/>
        </a:xfrm>
      </p:grpSpPr>
      <p:sp>
        <p:nvSpPr>
          <p:cNvPr id="48" name="Shape 48"/>
          <p:cNvSpPr>
            <a:spLocks noGrp="1"/>
          </p:cNvSpPr>
          <p:nvPr>
            <p:ph type="title"/>
          </p:nvPr>
        </p:nvSpPr>
        <p:spPr>
          <a:xfrm>
            <a:off x="664460" y="0"/>
            <a:ext cx="10072462" cy="1333984"/>
          </a:xfrm>
          <a:prstGeom prst="rect">
            <a:avLst/>
          </a:prstGeom>
        </p:spPr>
        <p:txBody>
          <a:bodyPr/>
          <a:lstStyle/>
          <a:p>
            <a:pPr lvl="0">
              <a:defRPr sz="1800">
                <a:solidFill>
                  <a:srgbClr val="000000"/>
                </a:solidFill>
              </a:defRPr>
            </a:pPr>
            <a:r>
              <a:rPr sz="3200">
                <a:solidFill>
                  <a:srgbClr val="073E87"/>
                </a:solidFill>
              </a:rPr>
              <a:t>Title Text</a:t>
            </a:r>
          </a:p>
        </p:txBody>
      </p:sp>
      <p:sp>
        <p:nvSpPr>
          <p:cNvPr id="49" name="Shape 49"/>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50" name="Shape 50"/>
          <p:cNvSpPr>
            <a:spLocks noGrp="1"/>
          </p:cNvSpPr>
          <p:nvPr>
            <p:ph type="body" idx="1"/>
          </p:nvPr>
        </p:nvSpPr>
        <p:spPr>
          <a:xfrm>
            <a:off x="670386" y="1608882"/>
            <a:ext cx="4875282" cy="5249118"/>
          </a:xfrm>
          <a:prstGeom prst="rect">
            <a:avLst/>
          </a:prstGeom>
        </p:spPr>
        <p:txBody>
          <a:bodyPr/>
          <a:lstStyle>
            <a:lvl1pPr marL="169862" indent="-169862">
              <a:defRPr sz="1800"/>
            </a:lvl1pPr>
            <a:lvl2pPr marL="398463" indent="-169863">
              <a:defRPr sz="1800"/>
            </a:lvl2pPr>
            <a:lvl3pPr marL="627062" indent="-169862">
              <a:defRPr sz="1800"/>
            </a:lvl3pPr>
            <a:lvl4pPr marL="857250" indent="-171450">
              <a:buChar char="•"/>
              <a:defRPr sz="1800"/>
            </a:lvl4pPr>
            <a:lvl5pPr marL="1085850" indent="-171450">
              <a:defRPr sz="1800"/>
            </a:lvl5pPr>
          </a:lstStyle>
          <a:p>
            <a:pPr lvl="0">
              <a:defRPr>
                <a:solidFill>
                  <a:srgbClr val="000000"/>
                </a:solidFill>
              </a:defRPr>
            </a:pPr>
            <a:r>
              <a:rPr>
                <a:solidFill>
                  <a:srgbClr val="595959"/>
                </a:solidFill>
              </a:rPr>
              <a:t>Body Level One</a:t>
            </a:r>
          </a:p>
          <a:p>
            <a:pPr lvl="1">
              <a:defRPr>
                <a:solidFill>
                  <a:srgbClr val="000000"/>
                </a:solidFill>
              </a:defRPr>
            </a:pPr>
            <a:r>
              <a:rPr>
                <a:solidFill>
                  <a:srgbClr val="595959"/>
                </a:solidFill>
              </a:rPr>
              <a:t>Body Level Two</a:t>
            </a:r>
          </a:p>
          <a:p>
            <a:pPr lvl="2">
              <a:defRPr>
                <a:solidFill>
                  <a:srgbClr val="000000"/>
                </a:solidFill>
              </a:defRPr>
            </a:pPr>
            <a:r>
              <a:rPr>
                <a:solidFill>
                  <a:srgbClr val="595959"/>
                </a:solidFill>
              </a:rPr>
              <a:t>Body Level Three</a:t>
            </a:r>
          </a:p>
          <a:p>
            <a:pPr lvl="3">
              <a:defRPr>
                <a:solidFill>
                  <a:srgbClr val="000000"/>
                </a:solidFill>
              </a:defRPr>
            </a:pPr>
            <a:r>
              <a:rPr>
                <a:solidFill>
                  <a:srgbClr val="595959"/>
                </a:solidFill>
              </a:rPr>
              <a:t>Body Level Four</a:t>
            </a:r>
          </a:p>
          <a:p>
            <a:pPr lvl="4">
              <a:defRPr>
                <a:solidFill>
                  <a:srgbClr val="000000"/>
                </a:solidFill>
              </a:defRPr>
            </a:pPr>
            <a:r>
              <a:rPr>
                <a:solidFill>
                  <a:srgbClr val="595959"/>
                </a:solidFill>
              </a:rPr>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4 Content 0">
    <p:spTree>
      <p:nvGrpSpPr>
        <p:cNvPr id="1" name=""/>
        <p:cNvGrpSpPr/>
        <p:nvPr/>
      </p:nvGrpSpPr>
      <p:grpSpPr>
        <a:xfrm>
          <a:off x="0" y="0"/>
          <a:ext cx="0" cy="0"/>
          <a:chOff x="0" y="0"/>
          <a:chExt cx="0" cy="0"/>
        </a:xfrm>
      </p:grpSpPr>
      <p:sp>
        <p:nvSpPr>
          <p:cNvPr id="52" name="Shape 52"/>
          <p:cNvSpPr>
            <a:spLocks noGrp="1"/>
          </p:cNvSpPr>
          <p:nvPr>
            <p:ph type="title"/>
          </p:nvPr>
        </p:nvSpPr>
        <p:spPr>
          <a:xfrm>
            <a:off x="664460" y="0"/>
            <a:ext cx="10072462" cy="1333984"/>
          </a:xfrm>
          <a:prstGeom prst="rect">
            <a:avLst/>
          </a:prstGeom>
        </p:spPr>
        <p:txBody>
          <a:bodyPr/>
          <a:lstStyle/>
          <a:p>
            <a:pPr lvl="0">
              <a:defRPr sz="1800">
                <a:solidFill>
                  <a:srgbClr val="000000"/>
                </a:solidFill>
              </a:defRPr>
            </a:pPr>
            <a:r>
              <a:rPr sz="3200">
                <a:solidFill>
                  <a:srgbClr val="073E87"/>
                </a:solidFill>
              </a:rPr>
              <a:t>Title Text</a:t>
            </a:r>
          </a:p>
        </p:txBody>
      </p:sp>
      <p:sp>
        <p:nvSpPr>
          <p:cNvPr id="53" name="Shape 53"/>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54" name="Shape 54"/>
          <p:cNvSpPr>
            <a:spLocks noGrp="1"/>
          </p:cNvSpPr>
          <p:nvPr>
            <p:ph type="body" idx="1"/>
          </p:nvPr>
        </p:nvSpPr>
        <p:spPr>
          <a:xfrm>
            <a:off x="670386" y="1608882"/>
            <a:ext cx="4875282" cy="5249118"/>
          </a:xfrm>
          <a:prstGeom prst="rect">
            <a:avLst/>
          </a:prstGeom>
        </p:spPr>
        <p:txBody>
          <a:bodyPr/>
          <a:lstStyle>
            <a:lvl1pPr marL="169862" indent="-169862">
              <a:defRPr sz="1800"/>
            </a:lvl1pPr>
            <a:lvl2pPr marL="398463" indent="-169863">
              <a:defRPr sz="1800"/>
            </a:lvl2pPr>
            <a:lvl3pPr marL="627062" indent="-169862">
              <a:defRPr sz="1800"/>
            </a:lvl3pPr>
            <a:lvl4pPr marL="857250" indent="-171450">
              <a:buChar char="•"/>
              <a:defRPr sz="1800"/>
            </a:lvl4pPr>
            <a:lvl5pPr marL="1085850" indent="-171450">
              <a:defRPr sz="1800"/>
            </a:lvl5pPr>
          </a:lstStyle>
          <a:p>
            <a:pPr lvl="0">
              <a:defRPr>
                <a:solidFill>
                  <a:srgbClr val="000000"/>
                </a:solidFill>
              </a:defRPr>
            </a:pPr>
            <a:r>
              <a:rPr>
                <a:solidFill>
                  <a:srgbClr val="595959"/>
                </a:solidFill>
              </a:rPr>
              <a:t>Body Level One</a:t>
            </a:r>
          </a:p>
          <a:p>
            <a:pPr lvl="1">
              <a:defRPr>
                <a:solidFill>
                  <a:srgbClr val="000000"/>
                </a:solidFill>
              </a:defRPr>
            </a:pPr>
            <a:r>
              <a:rPr>
                <a:solidFill>
                  <a:srgbClr val="595959"/>
                </a:solidFill>
              </a:rPr>
              <a:t>Body Level Two</a:t>
            </a:r>
          </a:p>
          <a:p>
            <a:pPr lvl="2">
              <a:defRPr>
                <a:solidFill>
                  <a:srgbClr val="000000"/>
                </a:solidFill>
              </a:defRPr>
            </a:pPr>
            <a:r>
              <a:rPr>
                <a:solidFill>
                  <a:srgbClr val="595959"/>
                </a:solidFill>
              </a:rPr>
              <a:t>Body Level Three</a:t>
            </a:r>
          </a:p>
          <a:p>
            <a:pPr lvl="3">
              <a:defRPr>
                <a:solidFill>
                  <a:srgbClr val="000000"/>
                </a:solidFill>
              </a:defRPr>
            </a:pPr>
            <a:r>
              <a:rPr>
                <a:solidFill>
                  <a:srgbClr val="595959"/>
                </a:solidFill>
              </a:rPr>
              <a:t>Body Level Four</a:t>
            </a:r>
          </a:p>
          <a:p>
            <a:pPr lvl="4">
              <a:defRPr>
                <a:solidFill>
                  <a:srgbClr val="000000"/>
                </a:solidFill>
              </a:defRPr>
            </a:pPr>
            <a:r>
              <a:rPr>
                <a:solidFill>
                  <a:srgbClr val="595959"/>
                </a:solidFill>
              </a:rPr>
              <a:t>Body Level Five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theme" Target="../theme/theme2.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rgbClr val="949494"/>
            </a:gs>
          </a:gsLst>
          <a:path path="circle">
            <a:fillToRect l="50000" t="50000" r="50000" b="50000"/>
          </a:path>
        </a:gradFill>
        <a:effectLst/>
      </p:bgPr>
    </p:bg>
    <p:spTree>
      <p:nvGrpSpPr>
        <p:cNvPr id="1" name=""/>
        <p:cNvGrpSpPr/>
        <p:nvPr/>
      </p:nvGrpSpPr>
      <p:grpSpPr>
        <a:xfrm>
          <a:off x="0" y="0"/>
          <a:ext cx="0" cy="0"/>
          <a:chOff x="0" y="0"/>
          <a:chExt cx="0" cy="0"/>
        </a:xfrm>
      </p:grpSpPr>
      <p:sp>
        <p:nvSpPr>
          <p:cNvPr id="2" name="Shape 2"/>
          <p:cNvSpPr/>
          <p:nvPr/>
        </p:nvSpPr>
        <p:spPr>
          <a:xfrm>
            <a:off x="10944549" y="282572"/>
            <a:ext cx="855907" cy="1600204"/>
          </a:xfrm>
          <a:prstGeom prst="rect">
            <a:avLst/>
          </a:prstGeom>
          <a:solidFill>
            <a:srgbClr val="073E87"/>
          </a:solidFill>
          <a:ln w="12700">
            <a:miter lim="400000"/>
          </a:ln>
        </p:spPr>
        <p:txBody>
          <a:bodyPr lIns="0" tIns="0" rIns="0" bIns="0" anchor="ctr"/>
          <a:lstStyle/>
          <a:p>
            <a:pPr lvl="0" algn="ctr">
              <a:defRPr>
                <a:solidFill>
                  <a:srgbClr val="FFFFFF"/>
                </a:solidFill>
                <a:latin typeface="Rockwell"/>
                <a:ea typeface="Rockwell"/>
                <a:cs typeface="Rockwell"/>
                <a:sym typeface="Rockwell"/>
              </a:defRPr>
            </a:pPr>
            <a:endParaRPr/>
          </a:p>
        </p:txBody>
      </p:sp>
      <p:sp>
        <p:nvSpPr>
          <p:cNvPr id="3" name="Shape 3"/>
          <p:cNvSpPr/>
          <p:nvPr/>
        </p:nvSpPr>
        <p:spPr>
          <a:xfrm>
            <a:off x="10754845" y="282572"/>
            <a:ext cx="121891" cy="1600204"/>
          </a:xfrm>
          <a:prstGeom prst="rect">
            <a:avLst/>
          </a:prstGeom>
          <a:solidFill>
            <a:srgbClr val="31B6FD"/>
          </a:solidFill>
          <a:ln w="12700">
            <a:miter lim="400000"/>
          </a:ln>
        </p:spPr>
        <p:txBody>
          <a:bodyPr lIns="0" tIns="0" rIns="0" bIns="0" anchor="ctr"/>
          <a:lstStyle/>
          <a:p>
            <a:pPr lvl="0" algn="ctr">
              <a:defRPr>
                <a:solidFill>
                  <a:srgbClr val="FFFFFF"/>
                </a:solidFill>
                <a:latin typeface="Rockwell"/>
                <a:ea typeface="Rockwell"/>
                <a:cs typeface="Rockwell"/>
                <a:sym typeface="Rockwell"/>
              </a:defRPr>
            </a:pPr>
            <a:endParaRPr/>
          </a:p>
        </p:txBody>
      </p:sp>
      <p:sp>
        <p:nvSpPr>
          <p:cNvPr id="4" name="Shape 4"/>
          <p:cNvSpPr>
            <a:spLocks noGrp="1"/>
          </p:cNvSpPr>
          <p:nvPr>
            <p:ph type="title"/>
          </p:nvPr>
        </p:nvSpPr>
        <p:spPr>
          <a:xfrm>
            <a:off x="664460" y="0"/>
            <a:ext cx="10072462" cy="133268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lstStyle/>
          <a:p>
            <a:pPr lvl="0">
              <a:defRPr sz="1800">
                <a:solidFill>
                  <a:srgbClr val="000000"/>
                </a:solidFill>
              </a:defRPr>
            </a:pPr>
            <a:r>
              <a:rPr sz="3200">
                <a:solidFill>
                  <a:srgbClr val="073E87"/>
                </a:solidFill>
              </a:rPr>
              <a:t>Title Text</a:t>
            </a:r>
          </a:p>
        </p:txBody>
      </p:sp>
      <p:sp>
        <p:nvSpPr>
          <p:cNvPr id="5" name="Shape 5"/>
          <p:cNvSpPr>
            <a:spLocks noGrp="1"/>
          </p:cNvSpPr>
          <p:nvPr>
            <p:ph type="body" idx="1"/>
          </p:nvPr>
        </p:nvSpPr>
        <p:spPr>
          <a:xfrm>
            <a:off x="664460" y="1600200"/>
            <a:ext cx="10072462" cy="52578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pPr lvl="0">
              <a:defRPr sz="1800">
                <a:solidFill>
                  <a:srgbClr val="000000"/>
                </a:solidFill>
              </a:defRPr>
            </a:pPr>
            <a:r>
              <a:rPr sz="2000">
                <a:solidFill>
                  <a:srgbClr val="595959"/>
                </a:solidFill>
              </a:rPr>
              <a:t>Body Level One</a:t>
            </a:r>
          </a:p>
          <a:p>
            <a:pPr lvl="1">
              <a:defRPr sz="1800">
                <a:solidFill>
                  <a:srgbClr val="000000"/>
                </a:solidFill>
              </a:defRPr>
            </a:pPr>
            <a:r>
              <a:rPr sz="2000">
                <a:solidFill>
                  <a:srgbClr val="595959"/>
                </a:solidFill>
              </a:rPr>
              <a:t>Body Level Two</a:t>
            </a:r>
          </a:p>
          <a:p>
            <a:pPr lvl="2">
              <a:defRPr sz="1800">
                <a:solidFill>
                  <a:srgbClr val="000000"/>
                </a:solidFill>
              </a:defRPr>
            </a:pPr>
            <a:r>
              <a:rPr sz="2000">
                <a:solidFill>
                  <a:srgbClr val="595959"/>
                </a:solidFill>
              </a:rPr>
              <a:t>Body Level Three</a:t>
            </a:r>
          </a:p>
          <a:p>
            <a:pPr lvl="3">
              <a:defRPr sz="1800">
                <a:solidFill>
                  <a:srgbClr val="000000"/>
                </a:solidFill>
              </a:defRPr>
            </a:pPr>
            <a:r>
              <a:rPr sz="2000">
                <a:solidFill>
                  <a:srgbClr val="595959"/>
                </a:solidFill>
              </a:rPr>
              <a:t>Body Level Four</a:t>
            </a:r>
          </a:p>
          <a:p>
            <a:pPr lvl="4">
              <a:defRPr sz="1800">
                <a:solidFill>
                  <a:srgbClr val="000000"/>
                </a:solidFill>
              </a:defRPr>
            </a:pPr>
            <a:r>
              <a:rPr sz="2000">
                <a:solidFill>
                  <a:srgbClr val="595959"/>
                </a:solidFill>
              </a:rPr>
              <a:t>Body Level Five</a:t>
            </a:r>
          </a:p>
        </p:txBody>
      </p:sp>
      <p:sp>
        <p:nvSpPr>
          <p:cNvPr id="6" name="Shape 6"/>
          <p:cNvSpPr>
            <a:spLocks noGrp="1"/>
          </p:cNvSpPr>
          <p:nvPr>
            <p:ph type="sldNum" sz="quarter" idx="2"/>
          </p:nvPr>
        </p:nvSpPr>
        <p:spPr>
          <a:xfrm>
            <a:off x="403072" y="6414280"/>
            <a:ext cx="662116" cy="218437"/>
          </a:xfrm>
          <a:prstGeom prst="rect">
            <a:avLst/>
          </a:prstGeom>
          <a:ln w="12700">
            <a:miter lim="400000"/>
          </a:ln>
        </p:spPr>
        <p:txBody>
          <a:bodyPr lIns="45718" tIns="45718" rIns="45718" bIns="45718" anchor="ctr">
            <a:spAutoFit/>
          </a:bodyPr>
          <a:lstStyle>
            <a:lvl1pPr>
              <a:defRPr sz="900">
                <a:solidFill>
                  <a:srgbClr val="FFFFFF"/>
                </a:solidFill>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61" r:id="rId10"/>
    <p:sldLayoutId id="2147483662" r:id="rId11"/>
    <p:sldLayoutId id="2147483663" r:id="rId12"/>
    <p:sldLayoutId id="2147483664" r:id="rId13"/>
    <p:sldLayoutId id="2147483665" r:id="rId14"/>
    <p:sldLayoutId id="2147483667" r:id="rId15"/>
    <p:sldLayoutId id="2147483669" r:id="rId16"/>
    <p:sldLayoutId id="2147483671" r:id="rId17"/>
    <p:sldLayoutId id="2147483673" r:id="rId18"/>
    <p:sldLayoutId id="2147483674" r:id="rId19"/>
    <p:sldLayoutId id="2147483675" r:id="rId20"/>
    <p:sldLayoutId id="2147483676" r:id="rId21"/>
    <p:sldLayoutId id="2147483677" r:id="rId22"/>
    <p:sldLayoutId id="2147483678" r:id="rId23"/>
    <p:sldLayoutId id="2147483679" r:id="rId24"/>
    <p:sldLayoutId id="2147483680" r:id="rId25"/>
    <p:sldLayoutId id="2147483681" r:id="rId26"/>
    <p:sldLayoutId id="2147483682" r:id="rId27"/>
    <p:sldLayoutId id="2147483683" r:id="rId28"/>
    <p:sldLayoutId id="2147483684" r:id="rId29"/>
    <p:sldLayoutId id="2147483714" r:id="rId30"/>
    <p:sldLayoutId id="2147483715" r:id="rId31"/>
    <p:sldLayoutId id="2147483716" r:id="rId32"/>
    <p:sldLayoutId id="2147483717" r:id="rId33"/>
    <p:sldLayoutId id="2147483718" r:id="rId34"/>
  </p:sldLayoutIdLst>
  <p:transition spd="med"/>
  <p:txStyles>
    <p:titleStyle>
      <a:lvl1pPr>
        <a:defRPr sz="3200">
          <a:solidFill>
            <a:srgbClr val="073E87"/>
          </a:solidFill>
          <a:latin typeface="Calibri"/>
          <a:ea typeface="Calibri"/>
          <a:cs typeface="Calibri"/>
          <a:sym typeface="Calibri"/>
        </a:defRPr>
      </a:lvl1pPr>
      <a:lvl2pPr>
        <a:defRPr sz="3200">
          <a:solidFill>
            <a:srgbClr val="073E87"/>
          </a:solidFill>
          <a:latin typeface="Calibri"/>
          <a:ea typeface="Calibri"/>
          <a:cs typeface="Calibri"/>
          <a:sym typeface="Calibri"/>
        </a:defRPr>
      </a:lvl2pPr>
      <a:lvl3pPr>
        <a:defRPr sz="3200">
          <a:solidFill>
            <a:srgbClr val="073E87"/>
          </a:solidFill>
          <a:latin typeface="Calibri"/>
          <a:ea typeface="Calibri"/>
          <a:cs typeface="Calibri"/>
          <a:sym typeface="Calibri"/>
        </a:defRPr>
      </a:lvl3pPr>
      <a:lvl4pPr>
        <a:defRPr sz="3200">
          <a:solidFill>
            <a:srgbClr val="073E87"/>
          </a:solidFill>
          <a:latin typeface="Calibri"/>
          <a:ea typeface="Calibri"/>
          <a:cs typeface="Calibri"/>
          <a:sym typeface="Calibri"/>
        </a:defRPr>
      </a:lvl4pPr>
      <a:lvl5pPr>
        <a:defRPr sz="3200">
          <a:solidFill>
            <a:srgbClr val="073E87"/>
          </a:solidFill>
          <a:latin typeface="Calibri"/>
          <a:ea typeface="Calibri"/>
          <a:cs typeface="Calibri"/>
          <a:sym typeface="Calibri"/>
        </a:defRPr>
      </a:lvl5pPr>
      <a:lvl6pPr>
        <a:defRPr sz="3200">
          <a:solidFill>
            <a:srgbClr val="073E87"/>
          </a:solidFill>
          <a:latin typeface="Calibri"/>
          <a:ea typeface="Calibri"/>
          <a:cs typeface="Calibri"/>
          <a:sym typeface="Calibri"/>
        </a:defRPr>
      </a:lvl6pPr>
      <a:lvl7pPr>
        <a:defRPr sz="3200">
          <a:solidFill>
            <a:srgbClr val="073E87"/>
          </a:solidFill>
          <a:latin typeface="Calibri"/>
          <a:ea typeface="Calibri"/>
          <a:cs typeface="Calibri"/>
          <a:sym typeface="Calibri"/>
        </a:defRPr>
      </a:lvl7pPr>
      <a:lvl8pPr>
        <a:defRPr sz="3200">
          <a:solidFill>
            <a:srgbClr val="073E87"/>
          </a:solidFill>
          <a:latin typeface="Calibri"/>
          <a:ea typeface="Calibri"/>
          <a:cs typeface="Calibri"/>
          <a:sym typeface="Calibri"/>
        </a:defRPr>
      </a:lvl8pPr>
      <a:lvl9pPr>
        <a:defRPr sz="3200">
          <a:solidFill>
            <a:srgbClr val="073E87"/>
          </a:solidFill>
          <a:latin typeface="Calibri"/>
          <a:ea typeface="Calibri"/>
          <a:cs typeface="Calibri"/>
          <a:sym typeface="Calibri"/>
        </a:defRPr>
      </a:lvl9pPr>
    </p:titleStyle>
    <p:bodyStyle>
      <a:lvl1pPr marL="169860" indent="-169860">
        <a:spcBef>
          <a:spcPts val="2000"/>
        </a:spcBef>
        <a:buClr>
          <a:srgbClr val="073E87"/>
        </a:buClr>
        <a:buSzPct val="90000"/>
        <a:buFont typeface="Arial"/>
        <a:buChar char="•"/>
        <a:defRPr sz="2000">
          <a:solidFill>
            <a:srgbClr val="595959"/>
          </a:solidFill>
          <a:latin typeface="Calibri"/>
          <a:ea typeface="Calibri"/>
          <a:cs typeface="Calibri"/>
          <a:sym typeface="Calibri"/>
        </a:defRPr>
      </a:lvl1pPr>
      <a:lvl2pPr marL="417336" indent="-188736">
        <a:spcBef>
          <a:spcPts val="2000"/>
        </a:spcBef>
        <a:buClr>
          <a:srgbClr val="073E87"/>
        </a:buClr>
        <a:buSzPct val="100000"/>
        <a:buFont typeface="Arial"/>
        <a:buChar char="-"/>
        <a:defRPr sz="2000">
          <a:solidFill>
            <a:srgbClr val="595959"/>
          </a:solidFill>
          <a:latin typeface="Calibri"/>
          <a:ea typeface="Calibri"/>
          <a:cs typeface="Calibri"/>
          <a:sym typeface="Calibri"/>
        </a:defRPr>
      </a:lvl2pPr>
      <a:lvl3pPr marL="669527" indent="-212327">
        <a:spcBef>
          <a:spcPts val="2000"/>
        </a:spcBef>
        <a:buClr>
          <a:srgbClr val="073E87"/>
        </a:buClr>
        <a:buSzPct val="81000"/>
        <a:buFont typeface="Arial"/>
        <a:buChar char="•"/>
        <a:defRPr sz="2000">
          <a:solidFill>
            <a:srgbClr val="595959"/>
          </a:solidFill>
          <a:latin typeface="Calibri"/>
          <a:ea typeface="Calibri"/>
          <a:cs typeface="Calibri"/>
          <a:sym typeface="Calibri"/>
        </a:defRPr>
      </a:lvl3pPr>
      <a:lvl4pPr marL="900112" indent="-214312">
        <a:spcBef>
          <a:spcPts val="2000"/>
        </a:spcBef>
        <a:buClr>
          <a:srgbClr val="073E87"/>
        </a:buClr>
        <a:buSzPct val="75000"/>
        <a:buFont typeface="Arial"/>
        <a:buChar char="-"/>
        <a:defRPr sz="2000">
          <a:solidFill>
            <a:srgbClr val="595959"/>
          </a:solidFill>
          <a:latin typeface="Calibri"/>
          <a:ea typeface="Calibri"/>
          <a:cs typeface="Calibri"/>
          <a:sym typeface="Calibri"/>
        </a:defRPr>
      </a:lvl4pPr>
      <a:lvl5pPr marL="1128712" indent="-214312">
        <a:spcBef>
          <a:spcPts val="2000"/>
        </a:spcBef>
        <a:buClr>
          <a:srgbClr val="073E87"/>
        </a:buClr>
        <a:buSzPct val="75000"/>
        <a:buFont typeface="Arial"/>
        <a:buChar char="•"/>
        <a:defRPr sz="2000">
          <a:solidFill>
            <a:srgbClr val="595959"/>
          </a:solidFill>
          <a:latin typeface="Calibri"/>
          <a:ea typeface="Calibri"/>
          <a:cs typeface="Calibri"/>
          <a:sym typeface="Calibri"/>
        </a:defRPr>
      </a:lvl5pPr>
      <a:lvl6pPr marL="1403350" indent="-254000">
        <a:spcBef>
          <a:spcPts val="2000"/>
        </a:spcBef>
        <a:buClr>
          <a:srgbClr val="073E87"/>
        </a:buClr>
        <a:buSzPct val="75000"/>
        <a:buFont typeface="Arial"/>
        <a:buChar char="■"/>
        <a:defRPr sz="2000">
          <a:solidFill>
            <a:srgbClr val="595959"/>
          </a:solidFill>
          <a:latin typeface="Calibri"/>
          <a:ea typeface="Calibri"/>
          <a:cs typeface="Calibri"/>
          <a:sym typeface="Calibri"/>
        </a:defRPr>
      </a:lvl6pPr>
      <a:lvl7pPr marL="1628775" indent="-254000">
        <a:spcBef>
          <a:spcPts val="2000"/>
        </a:spcBef>
        <a:buClr>
          <a:srgbClr val="073E87"/>
        </a:buClr>
        <a:buSzPct val="75000"/>
        <a:buFont typeface="Arial"/>
        <a:buChar char="■"/>
        <a:defRPr sz="2000">
          <a:solidFill>
            <a:srgbClr val="595959"/>
          </a:solidFill>
          <a:latin typeface="Calibri"/>
          <a:ea typeface="Calibri"/>
          <a:cs typeface="Calibri"/>
          <a:sym typeface="Calibri"/>
        </a:defRPr>
      </a:lvl7pPr>
      <a:lvl8pPr marL="1855788" indent="-254000">
        <a:spcBef>
          <a:spcPts val="2000"/>
        </a:spcBef>
        <a:buClr>
          <a:srgbClr val="073E87"/>
        </a:buClr>
        <a:buSzPct val="75000"/>
        <a:buFont typeface="Arial"/>
        <a:buChar char="■"/>
        <a:defRPr sz="2000">
          <a:solidFill>
            <a:srgbClr val="595959"/>
          </a:solidFill>
          <a:latin typeface="Calibri"/>
          <a:ea typeface="Calibri"/>
          <a:cs typeface="Calibri"/>
          <a:sym typeface="Calibri"/>
        </a:defRPr>
      </a:lvl8pPr>
      <a:lvl9pPr marL="2082800" indent="-254000">
        <a:spcBef>
          <a:spcPts val="2000"/>
        </a:spcBef>
        <a:buClr>
          <a:srgbClr val="073E87"/>
        </a:buClr>
        <a:buSzPct val="75000"/>
        <a:buFont typeface="Arial"/>
        <a:buChar char="■"/>
        <a:defRPr sz="2000">
          <a:solidFill>
            <a:srgbClr val="595959"/>
          </a:solidFill>
          <a:latin typeface="Calibri"/>
          <a:ea typeface="Calibri"/>
          <a:cs typeface="Calibri"/>
          <a:sym typeface="Calibri"/>
        </a:defRPr>
      </a:lvl9pPr>
    </p:bodyStyle>
    <p:otherStyle>
      <a:lvl1pPr>
        <a:defRPr sz="900">
          <a:solidFill>
            <a:schemeClr val="tx1"/>
          </a:solidFill>
          <a:latin typeface="+mn-lt"/>
          <a:ea typeface="+mn-ea"/>
          <a:cs typeface="+mn-cs"/>
          <a:sym typeface="Calibri"/>
        </a:defRPr>
      </a:lvl1pPr>
      <a:lvl2pPr>
        <a:defRPr sz="900">
          <a:solidFill>
            <a:schemeClr val="tx1"/>
          </a:solidFill>
          <a:latin typeface="+mn-lt"/>
          <a:ea typeface="+mn-ea"/>
          <a:cs typeface="+mn-cs"/>
          <a:sym typeface="Calibri"/>
        </a:defRPr>
      </a:lvl2pPr>
      <a:lvl3pPr>
        <a:defRPr sz="900">
          <a:solidFill>
            <a:schemeClr val="tx1"/>
          </a:solidFill>
          <a:latin typeface="+mn-lt"/>
          <a:ea typeface="+mn-ea"/>
          <a:cs typeface="+mn-cs"/>
          <a:sym typeface="Calibri"/>
        </a:defRPr>
      </a:lvl3pPr>
      <a:lvl4pPr>
        <a:defRPr sz="900">
          <a:solidFill>
            <a:schemeClr val="tx1"/>
          </a:solidFill>
          <a:latin typeface="+mn-lt"/>
          <a:ea typeface="+mn-ea"/>
          <a:cs typeface="+mn-cs"/>
          <a:sym typeface="Calibri"/>
        </a:defRPr>
      </a:lvl4pPr>
      <a:lvl5pPr>
        <a:defRPr sz="900">
          <a:solidFill>
            <a:schemeClr val="tx1"/>
          </a:solidFill>
          <a:latin typeface="+mn-lt"/>
          <a:ea typeface="+mn-ea"/>
          <a:cs typeface="+mn-cs"/>
          <a:sym typeface="Calibri"/>
        </a:defRPr>
      </a:lvl5pPr>
      <a:lvl6pPr>
        <a:defRPr sz="900">
          <a:solidFill>
            <a:schemeClr val="tx1"/>
          </a:solidFill>
          <a:latin typeface="+mn-lt"/>
          <a:ea typeface="+mn-ea"/>
          <a:cs typeface="+mn-cs"/>
          <a:sym typeface="Calibri"/>
        </a:defRPr>
      </a:lvl6pPr>
      <a:lvl7pPr>
        <a:defRPr sz="900">
          <a:solidFill>
            <a:schemeClr val="tx1"/>
          </a:solidFill>
          <a:latin typeface="+mn-lt"/>
          <a:ea typeface="+mn-ea"/>
          <a:cs typeface="+mn-cs"/>
          <a:sym typeface="Calibri"/>
        </a:defRPr>
      </a:lvl7pPr>
      <a:lvl8pPr>
        <a:defRPr sz="900">
          <a:solidFill>
            <a:schemeClr val="tx1"/>
          </a:solidFill>
          <a:latin typeface="+mn-lt"/>
          <a:ea typeface="+mn-ea"/>
          <a:cs typeface="+mn-cs"/>
          <a:sym typeface="Calibri"/>
        </a:defRPr>
      </a:lvl8pPr>
      <a:lvl9pPr>
        <a:defRPr sz="900">
          <a:solidFill>
            <a:schemeClr val="tx1"/>
          </a:solidFill>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848950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Lst>
  <p:txStyles>
    <p:titleStyle>
      <a:lvl1pPr algn="ctr" defTabSz="457200" rtl="0" eaLnBrk="1" fontAlgn="base" hangingPunct="1">
        <a:spcBef>
          <a:spcPct val="0"/>
        </a:spcBef>
        <a:spcAft>
          <a:spcPct val="0"/>
        </a:spcAft>
        <a:defRPr sz="4400" kern="1200">
          <a:solidFill>
            <a:schemeClr val="tx1"/>
          </a:solidFill>
          <a:latin typeface="Arial Narrow"/>
          <a:ea typeface="ＭＳ Ｐゴシック" pitchFamily="-97" charset="-128"/>
          <a:cs typeface="+mj-cs"/>
        </a:defRPr>
      </a:lvl1pPr>
      <a:lvl2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2pPr>
      <a:lvl3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3pPr>
      <a:lvl4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4pPr>
      <a:lvl5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5pPr>
      <a:lvl6pPr marL="457200" algn="ctr" defTabSz="457200" rtl="0" eaLnBrk="1" fontAlgn="base" hangingPunct="1">
        <a:spcBef>
          <a:spcPct val="0"/>
        </a:spcBef>
        <a:spcAft>
          <a:spcPct val="0"/>
        </a:spcAft>
        <a:defRPr sz="4400">
          <a:solidFill>
            <a:schemeClr val="tx1"/>
          </a:solidFill>
          <a:latin typeface="Arial Narrow" pitchFamily="-97" charset="0"/>
        </a:defRPr>
      </a:lvl6pPr>
      <a:lvl7pPr marL="914400" algn="ctr" defTabSz="457200" rtl="0" eaLnBrk="1" fontAlgn="base" hangingPunct="1">
        <a:spcBef>
          <a:spcPct val="0"/>
        </a:spcBef>
        <a:spcAft>
          <a:spcPct val="0"/>
        </a:spcAft>
        <a:defRPr sz="4400">
          <a:solidFill>
            <a:schemeClr val="tx1"/>
          </a:solidFill>
          <a:latin typeface="Arial Narrow" pitchFamily="-97" charset="0"/>
        </a:defRPr>
      </a:lvl7pPr>
      <a:lvl8pPr marL="1371600" algn="ctr" defTabSz="457200" rtl="0" eaLnBrk="1" fontAlgn="base" hangingPunct="1">
        <a:spcBef>
          <a:spcPct val="0"/>
        </a:spcBef>
        <a:spcAft>
          <a:spcPct val="0"/>
        </a:spcAft>
        <a:defRPr sz="4400">
          <a:solidFill>
            <a:schemeClr val="tx1"/>
          </a:solidFill>
          <a:latin typeface="Arial Narrow" pitchFamily="-97" charset="0"/>
        </a:defRPr>
      </a:lvl8pPr>
      <a:lvl9pPr marL="1828800" algn="ctr" defTabSz="457200" rtl="0" eaLnBrk="1" fontAlgn="base" hangingPunct="1">
        <a:spcBef>
          <a:spcPct val="0"/>
        </a:spcBef>
        <a:spcAft>
          <a:spcPct val="0"/>
        </a:spcAft>
        <a:defRPr sz="4400">
          <a:solidFill>
            <a:schemeClr val="tx1"/>
          </a:solidFill>
          <a:latin typeface="Arial Narrow" pitchFamily="-97"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Narrow"/>
          <a:ea typeface="ＭＳ Ｐゴシック" pitchFamily="-97"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Narrow"/>
          <a:ea typeface="ＭＳ Ｐゴシック" pitchFamily="-97"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Narrow"/>
          <a:ea typeface="ＭＳ Ｐゴシック" pitchFamily="-97"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7557737"/>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Lst>
  <p:transition spd="slow"/>
  <p:txStyles>
    <p:titleStyle>
      <a:lvl1pPr algn="ctr" defTabSz="457200" rtl="0" eaLnBrk="1" fontAlgn="base" hangingPunct="1">
        <a:spcBef>
          <a:spcPct val="0"/>
        </a:spcBef>
        <a:spcAft>
          <a:spcPct val="0"/>
        </a:spcAft>
        <a:defRPr sz="4400" kern="1200">
          <a:solidFill>
            <a:schemeClr val="tx1"/>
          </a:solidFill>
          <a:latin typeface="Arial Narrow"/>
          <a:ea typeface="ＭＳ Ｐゴシック" pitchFamily="-97" charset="-128"/>
          <a:cs typeface="ＭＳ Ｐゴシック" charset="0"/>
        </a:defRPr>
      </a:lvl1pPr>
      <a:lvl2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cs typeface="ＭＳ Ｐゴシック" charset="0"/>
        </a:defRPr>
      </a:lvl2pPr>
      <a:lvl3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cs typeface="ＭＳ Ｐゴシック" charset="0"/>
        </a:defRPr>
      </a:lvl3pPr>
      <a:lvl4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cs typeface="ＭＳ Ｐゴシック" charset="0"/>
        </a:defRPr>
      </a:lvl4pPr>
      <a:lvl5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Arial Narrow" pitchFamily="-97" charset="0"/>
        </a:defRPr>
      </a:lvl6pPr>
      <a:lvl7pPr marL="914400" algn="ctr" defTabSz="457200" rtl="0" eaLnBrk="1" fontAlgn="base" hangingPunct="1">
        <a:spcBef>
          <a:spcPct val="0"/>
        </a:spcBef>
        <a:spcAft>
          <a:spcPct val="0"/>
        </a:spcAft>
        <a:defRPr sz="4400">
          <a:solidFill>
            <a:schemeClr val="tx1"/>
          </a:solidFill>
          <a:latin typeface="Arial Narrow" pitchFamily="-97" charset="0"/>
        </a:defRPr>
      </a:lvl7pPr>
      <a:lvl8pPr marL="1371600" algn="ctr" defTabSz="457200" rtl="0" eaLnBrk="1" fontAlgn="base" hangingPunct="1">
        <a:spcBef>
          <a:spcPct val="0"/>
        </a:spcBef>
        <a:spcAft>
          <a:spcPct val="0"/>
        </a:spcAft>
        <a:defRPr sz="4400">
          <a:solidFill>
            <a:schemeClr val="tx1"/>
          </a:solidFill>
          <a:latin typeface="Arial Narrow" pitchFamily="-97" charset="0"/>
        </a:defRPr>
      </a:lvl8pPr>
      <a:lvl9pPr marL="1828800" algn="ctr" defTabSz="457200" rtl="0" eaLnBrk="1" fontAlgn="base" hangingPunct="1">
        <a:spcBef>
          <a:spcPct val="0"/>
        </a:spcBef>
        <a:spcAft>
          <a:spcPct val="0"/>
        </a:spcAft>
        <a:defRPr sz="4400">
          <a:solidFill>
            <a:schemeClr val="tx1"/>
          </a:solidFill>
          <a:latin typeface="Arial Narrow" pitchFamily="-97"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Narrow"/>
          <a:ea typeface="ＭＳ Ｐゴシック" pitchFamily="-97" charset="-128"/>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Narrow"/>
          <a:ea typeface="ＭＳ Ｐゴシック" pitchFamily="-97"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Narrow"/>
          <a:ea typeface="ＭＳ Ｐゴシック" pitchFamily="-97"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eg"/><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2.png"/><Relationship Id="rId5" Type="http://schemas.openxmlformats.org/officeDocument/2006/relationships/image" Target="../media/image36.png"/><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4.jpeg"/><Relationship Id="rId1" Type="http://schemas.openxmlformats.org/officeDocument/2006/relationships/slideLayout" Target="../slideLayouts/slideLayout34.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1.jpe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38.png"/><Relationship Id="rId5" Type="http://schemas.openxmlformats.org/officeDocument/2006/relationships/image" Target="../media/image22.pn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7.xml"/><Relationship Id="rId5" Type="http://schemas.openxmlformats.org/officeDocument/2006/relationships/image" Target="../media/image22.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8.xml"/><Relationship Id="rId5" Type="http://schemas.openxmlformats.org/officeDocument/2006/relationships/image" Target="../media/image44.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e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7.emf"/><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48.emf"/><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30.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24.jpe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31.xml"/><Relationship Id="rId6" Type="http://schemas.openxmlformats.org/officeDocument/2006/relationships/image" Target="../media/image22.png"/><Relationship Id="rId5" Type="http://schemas.openxmlformats.org/officeDocument/2006/relationships/image" Target="../media/image51.png"/><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56.xml"/><Relationship Id="rId4" Type="http://schemas.openxmlformats.org/officeDocument/2006/relationships/image" Target="../media/image52.tif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jpe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image" Target="../media/image22.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jpeg"/><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4" name="image8.jpeg"/>
          <p:cNvPicPr/>
          <p:nvPr/>
        </p:nvPicPr>
        <p:blipFill>
          <a:blip r:embed="rId2">
            <a:extLst/>
          </a:blip>
          <a:stretch>
            <a:fillRect/>
          </a:stretch>
        </p:blipFill>
        <p:spPr>
          <a:xfrm>
            <a:off x="0" y="0"/>
            <a:ext cx="12179300" cy="6858000"/>
          </a:xfrm>
          <a:prstGeom prst="rect">
            <a:avLst/>
          </a:prstGeom>
          <a:ln w="12700">
            <a:miter lim="400000"/>
          </a:ln>
        </p:spPr>
      </p:pic>
      <p:sp>
        <p:nvSpPr>
          <p:cNvPr id="155" name="Shape 155"/>
          <p:cNvSpPr/>
          <p:nvPr/>
        </p:nvSpPr>
        <p:spPr>
          <a:xfrm>
            <a:off x="770571" y="1770904"/>
            <a:ext cx="10330818" cy="553998"/>
          </a:xfrm>
          <a:prstGeom prst="rect">
            <a:avLst/>
          </a:prstGeom>
          <a:ln w="12700">
            <a:miter lim="400000"/>
          </a:ln>
          <a:effectLst>
            <a:outerShdw blurRad="38100" dir="5400000" rotWithShape="0">
              <a:srgbClr val="000000">
                <a:alpha val="5242"/>
              </a:srgbClr>
            </a:outerShdw>
          </a:effectLst>
          <a:extLst>
            <a:ext uri="{C572A759-6A51-4108-AA02-DFA0A04FC94B}">
              <ma14:wrappingTextBoxFlag xmlns:ma14="http://schemas.microsoft.com/office/mac/drawingml/2011/main" xmlns="" val="1"/>
            </a:ext>
          </a:extLst>
        </p:spPr>
        <p:txBody>
          <a:bodyPr wrap="square" lIns="0" tIns="0" rIns="0" bIns="0" anchor="ctr">
            <a:spAutoFit/>
          </a:bodyPr>
          <a:lstStyle/>
          <a:p>
            <a:pPr lvl="0" algn="ctr" defTabSz="584200">
              <a:lnSpc>
                <a:spcPct val="90000"/>
              </a:lnSpc>
            </a:pPr>
            <a:r>
              <a:rPr lang="en-CA" sz="4000" b="1" spc="-45" dirty="0" smtClean="0">
                <a:solidFill>
                  <a:srgbClr val="FFFFFF"/>
                </a:solidFill>
                <a:latin typeface="+mn-lt"/>
                <a:ea typeface="+mn-ea"/>
                <a:cs typeface="+mn-cs"/>
                <a:sym typeface="Helvetica Neue"/>
              </a:rPr>
              <a:t>Strategies to Improve Feeding Intolerance</a:t>
            </a:r>
            <a:endParaRPr sz="4000" b="1" spc="-45" dirty="0">
              <a:solidFill>
                <a:srgbClr val="FFFFFF"/>
              </a:solidFill>
              <a:latin typeface="+mn-lt"/>
              <a:ea typeface="+mn-ea"/>
              <a:cs typeface="+mn-cs"/>
              <a:sym typeface="Helvetica Neue"/>
            </a:endParaRPr>
          </a:p>
        </p:txBody>
      </p:sp>
      <p:sp>
        <p:nvSpPr>
          <p:cNvPr id="156" name="Shape 156"/>
          <p:cNvSpPr/>
          <p:nvPr/>
        </p:nvSpPr>
        <p:spPr>
          <a:xfrm>
            <a:off x="750072" y="4731734"/>
            <a:ext cx="4327497" cy="137365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lvl="0"/>
            <a:r>
              <a:rPr b="1">
                <a:solidFill>
                  <a:srgbClr val="FFFFFF"/>
                </a:solidFill>
                <a:latin typeface="+mn-lt"/>
                <a:ea typeface="+mn-ea"/>
                <a:cs typeface="+mn-cs"/>
                <a:sym typeface="Helvetica Neue"/>
              </a:rPr>
              <a:t>Daren K Heyland</a:t>
            </a:r>
            <a:endParaRPr>
              <a:latin typeface="Rockwell"/>
              <a:ea typeface="Rockwell"/>
              <a:cs typeface="Rockwell"/>
              <a:sym typeface="Rockwell"/>
            </a:endParaRPr>
          </a:p>
          <a:p>
            <a:pPr lvl="0">
              <a:lnSpc>
                <a:spcPct val="110000"/>
              </a:lnSpc>
            </a:pPr>
            <a:endParaRPr sz="1600">
              <a:solidFill>
                <a:srgbClr val="FFFFFF"/>
              </a:solidFill>
              <a:latin typeface="Rockwell"/>
              <a:ea typeface="Rockwell"/>
              <a:cs typeface="Rockwell"/>
              <a:sym typeface="Rockwell"/>
            </a:endParaRPr>
          </a:p>
          <a:p>
            <a:pPr lvl="0">
              <a:lnSpc>
                <a:spcPct val="110000"/>
              </a:lnSpc>
            </a:pPr>
            <a:r>
              <a:rPr sz="1600">
                <a:solidFill>
                  <a:srgbClr val="FFFFFF"/>
                </a:solidFill>
                <a:latin typeface="+mn-lt"/>
                <a:ea typeface="+mn-ea"/>
                <a:cs typeface="+mn-cs"/>
                <a:sym typeface="Helvetica Neue"/>
              </a:rPr>
              <a:t>Professor of Medicine</a:t>
            </a:r>
            <a:endParaRPr>
              <a:latin typeface="Rockwell"/>
              <a:ea typeface="Rockwell"/>
              <a:cs typeface="Rockwell"/>
              <a:sym typeface="Rockwell"/>
            </a:endParaRPr>
          </a:p>
          <a:p>
            <a:pPr lvl="0">
              <a:lnSpc>
                <a:spcPct val="110000"/>
              </a:lnSpc>
            </a:pPr>
            <a:r>
              <a:rPr sz="1600">
                <a:solidFill>
                  <a:srgbClr val="FFFFFF"/>
                </a:solidFill>
                <a:latin typeface="+mn-lt"/>
                <a:ea typeface="+mn-ea"/>
                <a:cs typeface="+mn-cs"/>
                <a:sym typeface="Helvetica Neue"/>
              </a:rPr>
              <a:t>Queen’s University, Kingston General Hospital</a:t>
            </a:r>
            <a:endParaRPr>
              <a:latin typeface="Rockwell"/>
              <a:ea typeface="Rockwell"/>
              <a:cs typeface="Rockwell"/>
              <a:sym typeface="Rockwell"/>
            </a:endParaRPr>
          </a:p>
          <a:p>
            <a:pPr lvl="0">
              <a:lnSpc>
                <a:spcPct val="110000"/>
              </a:lnSpc>
            </a:pPr>
            <a:r>
              <a:rPr sz="1600">
                <a:solidFill>
                  <a:srgbClr val="FFFFFF"/>
                </a:solidFill>
                <a:latin typeface="+mn-lt"/>
                <a:ea typeface="+mn-ea"/>
                <a:cs typeface="+mn-cs"/>
                <a:sym typeface="Helvetica Neue"/>
              </a:rPr>
              <a:t>Kingston, ON Canada</a:t>
            </a:r>
          </a:p>
        </p:txBody>
      </p:sp>
      <p:sp>
        <p:nvSpPr>
          <p:cNvPr id="157" name="Shape 157"/>
          <p:cNvSpPr/>
          <p:nvPr/>
        </p:nvSpPr>
        <p:spPr>
          <a:xfrm>
            <a:off x="810813" y="2921000"/>
            <a:ext cx="11433377" cy="0"/>
          </a:xfrm>
          <a:prstGeom prst="line">
            <a:avLst/>
          </a:prstGeom>
          <a:ln w="12700">
            <a:solidFill>
              <a:srgbClr val="31B6FD"/>
            </a:solidFill>
          </a:ln>
        </p:spPr>
        <p:txBody>
          <a:bodyPr lIns="0" tIns="0" rIns="0" bIns="0"/>
          <a:lstStyle/>
          <a:p>
            <a:pPr lvl="0" defTabSz="457200">
              <a:defRPr sz="1200"/>
            </a:pPr>
            <a:endParaRPr/>
          </a:p>
        </p:txBody>
      </p:sp>
      <p:pic>
        <p:nvPicPr>
          <p:cNvPr id="158" name="image9.png"/>
          <p:cNvPicPr/>
          <p:nvPr/>
        </p:nvPicPr>
        <p:blipFill>
          <a:blip r:embed="rId3">
            <a:extLst/>
          </a:blip>
          <a:stretch>
            <a:fillRect/>
          </a:stretch>
        </p:blipFill>
        <p:spPr>
          <a:xfrm>
            <a:off x="9946724" y="-448772"/>
            <a:ext cx="3523754" cy="1761877"/>
          </a:xfrm>
          <a:prstGeom prst="rect">
            <a:avLst/>
          </a:prstGeom>
          <a:ln w="12700">
            <a:miter lim="400000"/>
          </a:ln>
        </p:spPr>
      </p:pic>
      <p:pic>
        <p:nvPicPr>
          <p:cNvPr id="159" name="pasted-image.pdf"/>
          <p:cNvPicPr/>
          <p:nvPr/>
        </p:nvPicPr>
        <p:blipFill>
          <a:blip r:embed="rId4">
            <a:extLst/>
          </a:blip>
          <a:stretch>
            <a:fillRect/>
          </a:stretch>
        </p:blipFill>
        <p:spPr>
          <a:xfrm>
            <a:off x="5884378" y="3209541"/>
            <a:ext cx="6049475" cy="3644966"/>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11.jpeg"/>
          <p:cNvPicPr/>
          <p:nvPr/>
        </p:nvPicPr>
        <p:blipFill>
          <a:blip r:embed="rId2">
            <a:extLst/>
          </a:blip>
          <a:stretch>
            <a:fillRect/>
          </a:stretch>
        </p:blipFill>
        <p:spPr>
          <a:xfrm>
            <a:off x="0" y="0"/>
            <a:ext cx="12179300" cy="6858000"/>
          </a:xfrm>
          <a:prstGeom prst="rect">
            <a:avLst/>
          </a:prstGeom>
          <a:ln w="12700">
            <a:miter lim="400000"/>
          </a:ln>
        </p:spPr>
      </p:pic>
      <p:sp>
        <p:nvSpPr>
          <p:cNvPr id="110594" name="Title 1"/>
          <p:cNvSpPr>
            <a:spLocks noGrp="1"/>
          </p:cNvSpPr>
          <p:nvPr>
            <p:ph type="title"/>
          </p:nvPr>
        </p:nvSpPr>
        <p:spPr>
          <a:xfrm>
            <a:off x="966651" y="480445"/>
            <a:ext cx="9753600" cy="1143000"/>
          </a:xfrm>
        </p:spPr>
        <p:txBody>
          <a:bodyPr>
            <a:noAutofit/>
          </a:bodyPr>
          <a:lstStyle/>
          <a:p>
            <a:pPr algn="ctr"/>
            <a:r>
              <a:rPr lang="en-CA" altLang="en-US" b="1" dirty="0">
                <a:latin typeface="+mn-lt"/>
              </a:rPr>
              <a:t>Prevalence, Risk Factors, Clinical Consequences, </a:t>
            </a:r>
            <a:r>
              <a:rPr lang="en-CA" altLang="en-US" b="1" dirty="0" smtClean="0">
                <a:latin typeface="+mn-lt"/>
              </a:rPr>
              <a:t>and Treatment </a:t>
            </a:r>
            <a:r>
              <a:rPr lang="en-CA" altLang="en-US" b="1" dirty="0">
                <a:latin typeface="+mn-lt"/>
              </a:rPr>
              <a:t>of Enteral Feed Intolerance </a:t>
            </a:r>
            <a:br>
              <a:rPr lang="en-CA" altLang="en-US" b="1" dirty="0">
                <a:latin typeface="+mn-lt"/>
              </a:rPr>
            </a:br>
            <a:r>
              <a:rPr lang="en-CA" altLang="en-US" b="1" dirty="0">
                <a:latin typeface="+mn-lt"/>
              </a:rPr>
              <a:t>During Critical Illness</a:t>
            </a:r>
          </a:p>
        </p:txBody>
      </p:sp>
      <p:sp>
        <p:nvSpPr>
          <p:cNvPr id="110595" name="TextBox 3"/>
          <p:cNvSpPr txBox="1">
            <a:spLocks noChangeArrowheads="1"/>
          </p:cNvSpPr>
          <p:nvPr/>
        </p:nvSpPr>
        <p:spPr bwMode="auto">
          <a:xfrm>
            <a:off x="6851650" y="6369050"/>
            <a:ext cx="3657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en-CA" altLang="en-US" sz="1800">
                <a:latin typeface="Arial" panose="020B0604020202020204" pitchFamily="34" charset="0"/>
              </a:rPr>
              <a:t>Gungabissoon 2014 JPEN</a:t>
            </a:r>
          </a:p>
        </p:txBody>
      </p:sp>
      <p:pic>
        <p:nvPicPr>
          <p:cNvPr id="11059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7135" y="3000436"/>
            <a:ext cx="8830766" cy="3159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7" name="TextBox 5"/>
          <p:cNvSpPr txBox="1">
            <a:spLocks noChangeArrowheads="1"/>
          </p:cNvSpPr>
          <p:nvPr/>
        </p:nvSpPr>
        <p:spPr bwMode="auto">
          <a:xfrm>
            <a:off x="2189163" y="1711776"/>
            <a:ext cx="7467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indent="-342900">
              <a:spcBef>
                <a:spcPct val="0"/>
              </a:spcBef>
            </a:pPr>
            <a:r>
              <a:rPr lang="en-CA" altLang="en-US" sz="2400" dirty="0" smtClean="0">
                <a:latin typeface="Arial" panose="020B0604020202020204" pitchFamily="34" charset="0"/>
              </a:rPr>
              <a:t>As defined by local standards (GRV+ interruptions)</a:t>
            </a:r>
          </a:p>
          <a:p>
            <a:pPr marL="342900" indent="-342900">
              <a:spcBef>
                <a:spcPct val="0"/>
              </a:spcBef>
            </a:pPr>
            <a:r>
              <a:rPr lang="en-CA" altLang="en-US" sz="2400" dirty="0">
                <a:latin typeface="Arial" panose="020B0604020202020204" pitchFamily="34" charset="0"/>
              </a:rPr>
              <a:t>Median GRV = 200 mL (range 50-500 </a:t>
            </a:r>
            <a:r>
              <a:rPr lang="en-CA" altLang="en-US" sz="2400" dirty="0" smtClean="0">
                <a:latin typeface="Arial" panose="020B0604020202020204" pitchFamily="34" charset="0"/>
              </a:rPr>
              <a:t>mL)</a:t>
            </a:r>
          </a:p>
          <a:p>
            <a:pPr marL="342900" indent="-342900">
              <a:spcBef>
                <a:spcPct val="0"/>
              </a:spcBef>
            </a:pPr>
            <a:r>
              <a:rPr lang="en-CA" altLang="en-US" sz="2400" dirty="0" smtClean="0">
                <a:latin typeface="Arial" panose="020B0604020202020204" pitchFamily="34" charset="0"/>
              </a:rPr>
              <a:t>30% </a:t>
            </a:r>
            <a:r>
              <a:rPr lang="en-CA" altLang="en-US" sz="2400" dirty="0">
                <a:latin typeface="Arial" panose="020B0604020202020204" pitchFamily="34" charset="0"/>
              </a:rPr>
              <a:t>Developed intolerance on average on day 3</a:t>
            </a:r>
          </a:p>
        </p:txBody>
      </p:sp>
      <p:pic>
        <p:nvPicPr>
          <p:cNvPr id="9" name="image9.png"/>
          <p:cNvPicPr/>
          <p:nvPr/>
        </p:nvPicPr>
        <p:blipFill>
          <a:blip r:embed="rId4">
            <a:extLst/>
          </a:blip>
          <a:stretch>
            <a:fillRect/>
          </a:stretch>
        </p:blipFill>
        <p:spPr>
          <a:xfrm>
            <a:off x="9946724" y="-448772"/>
            <a:ext cx="3433996" cy="1761877"/>
          </a:xfrm>
          <a:prstGeom prst="rect">
            <a:avLst/>
          </a:prstGeom>
          <a:ln w="12700">
            <a:miter lim="400000"/>
          </a:ln>
        </p:spPr>
      </p:pic>
      <p:sp>
        <p:nvSpPr>
          <p:cNvPr id="10" name="Shape 251"/>
          <p:cNvSpPr/>
          <p:nvPr/>
        </p:nvSpPr>
        <p:spPr>
          <a:xfrm flipV="1">
            <a:off x="398361" y="1535110"/>
            <a:ext cx="11458777" cy="3"/>
          </a:xfrm>
          <a:prstGeom prst="line">
            <a:avLst/>
          </a:prstGeom>
          <a:ln w="12700">
            <a:solidFill>
              <a:srgbClr val="31B6FD"/>
            </a:solidFill>
          </a:ln>
        </p:spPr>
        <p:txBody>
          <a:bodyPr lIns="0" tIns="0" rIns="0" bIns="0"/>
          <a:lstStyle/>
          <a:p>
            <a:pPr lvl="0" defTabSz="457200">
              <a:defRPr sz="1200"/>
            </a:pPr>
            <a:endParaRPr/>
          </a:p>
        </p:txBody>
      </p:sp>
    </p:spTree>
    <p:extLst>
      <p:ext uri="{BB962C8B-B14F-4D97-AF65-F5344CB8AC3E}">
        <p14:creationId xmlns:p14="http://schemas.microsoft.com/office/powerpoint/2010/main" val="3325845695"/>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1.jpeg"/>
          <p:cNvPicPr/>
          <p:nvPr/>
        </p:nvPicPr>
        <p:blipFill>
          <a:blip r:embed="rId2">
            <a:extLst/>
          </a:blip>
          <a:stretch>
            <a:fillRect/>
          </a:stretch>
        </p:blipFill>
        <p:spPr>
          <a:xfrm>
            <a:off x="0" y="0"/>
            <a:ext cx="12179300" cy="6858000"/>
          </a:xfrm>
          <a:prstGeom prst="rect">
            <a:avLst/>
          </a:prstGeom>
          <a:ln w="12700">
            <a:miter lim="400000"/>
          </a:ln>
        </p:spPr>
      </p:pic>
      <p:pic>
        <p:nvPicPr>
          <p:cNvPr id="573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5252" y="1591772"/>
            <a:ext cx="5568793" cy="4382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Rectangle 3"/>
          <p:cNvSpPr>
            <a:spLocks noGrp="1" noChangeArrowheads="1"/>
          </p:cNvSpPr>
          <p:nvPr>
            <p:ph type="title"/>
          </p:nvPr>
        </p:nvSpPr>
        <p:spPr>
          <a:xfrm>
            <a:off x="1532709" y="199923"/>
            <a:ext cx="8941707" cy="1143000"/>
          </a:xfrm>
          <a:noFill/>
        </p:spPr>
        <p:txBody>
          <a:bodyPr/>
          <a:lstStyle/>
          <a:p>
            <a:pPr algn="ctr"/>
            <a:r>
              <a:rPr lang="en-US" altLang="en-US" sz="3600" b="1" dirty="0" smtClean="0">
                <a:latin typeface="+mn-lt"/>
              </a:rPr>
              <a:t>Not just about pushing forward; </a:t>
            </a:r>
            <a:br>
              <a:rPr lang="en-US" altLang="en-US" sz="3600" b="1" dirty="0" smtClean="0">
                <a:latin typeface="+mn-lt"/>
              </a:rPr>
            </a:br>
            <a:r>
              <a:rPr lang="en-US" altLang="en-US" sz="3600" b="1" dirty="0" smtClean="0">
                <a:latin typeface="+mn-lt"/>
              </a:rPr>
              <a:t>need to do so safely!</a:t>
            </a:r>
            <a:endParaRPr lang="en-US" altLang="en-US" sz="3600" b="1" dirty="0">
              <a:latin typeface="+mn-lt"/>
            </a:endParaRPr>
          </a:p>
        </p:txBody>
      </p:sp>
      <p:pic>
        <p:nvPicPr>
          <p:cNvPr id="5" name="image9.png"/>
          <p:cNvPicPr/>
          <p:nvPr/>
        </p:nvPicPr>
        <p:blipFill>
          <a:blip r:embed="rId4">
            <a:extLst/>
          </a:blip>
          <a:stretch>
            <a:fillRect/>
          </a:stretch>
        </p:blipFill>
        <p:spPr>
          <a:xfrm>
            <a:off x="9946724" y="-448772"/>
            <a:ext cx="3433996" cy="1761877"/>
          </a:xfrm>
          <a:prstGeom prst="rect">
            <a:avLst/>
          </a:prstGeom>
          <a:ln w="12700">
            <a:miter lim="400000"/>
          </a:ln>
        </p:spPr>
      </p:pic>
      <p:sp>
        <p:nvSpPr>
          <p:cNvPr id="6" name="Shape 251"/>
          <p:cNvSpPr/>
          <p:nvPr/>
        </p:nvSpPr>
        <p:spPr>
          <a:xfrm flipV="1">
            <a:off x="360261" y="1381680"/>
            <a:ext cx="11458777" cy="3"/>
          </a:xfrm>
          <a:prstGeom prst="line">
            <a:avLst/>
          </a:prstGeom>
          <a:ln w="12700">
            <a:solidFill>
              <a:srgbClr val="31B6FD"/>
            </a:solidFill>
          </a:ln>
        </p:spPr>
        <p:txBody>
          <a:bodyPr lIns="0" tIns="0" rIns="0" bIns="0"/>
          <a:lstStyle/>
          <a:p>
            <a:pPr lvl="0" defTabSz="457200">
              <a:defRPr sz="1200"/>
            </a:pPr>
            <a:endParaRPr/>
          </a:p>
        </p:txBody>
      </p:sp>
      <p:sp>
        <p:nvSpPr>
          <p:cNvPr id="7" name="Rectangle 3"/>
          <p:cNvSpPr txBox="1">
            <a:spLocks noChangeArrowheads="1"/>
          </p:cNvSpPr>
          <p:nvPr/>
        </p:nvSpPr>
        <p:spPr>
          <a:xfrm>
            <a:off x="2016035" y="5362586"/>
            <a:ext cx="8941707" cy="1143000"/>
          </a:xfrm>
          <a:prstGeom prst="rect">
            <a:avLst/>
          </a:prstGeom>
          <a:noFill/>
          <a:ln w="12700">
            <a:miter lim="400000"/>
          </a:ln>
          <a:extLst>
            <a:ext uri="{C572A759-6A51-4108-AA02-DFA0A04FC94B}">
              <ma14:wrappingTextBoxFlag xmlns:ma14="http://schemas.microsoft.com/office/mac/drawingml/2011/main" xmlns="" val="1"/>
            </a:ext>
          </a:extLst>
        </p:spPr>
        <p:txBody>
          <a:bodyPr lIns="45718" tIns="45718" rIns="45718" bIns="45718" anchor="b"/>
          <a:lstStyle>
            <a:lvl1pPr>
              <a:defRPr sz="3200">
                <a:solidFill>
                  <a:srgbClr val="073E87"/>
                </a:solidFill>
                <a:latin typeface="Calibri"/>
                <a:ea typeface="Calibri"/>
                <a:cs typeface="Calibri"/>
                <a:sym typeface="Calibri"/>
              </a:defRPr>
            </a:lvl1pPr>
            <a:lvl2pPr>
              <a:defRPr sz="3200">
                <a:solidFill>
                  <a:srgbClr val="073E87"/>
                </a:solidFill>
                <a:latin typeface="Calibri"/>
                <a:ea typeface="Calibri"/>
                <a:cs typeface="Calibri"/>
                <a:sym typeface="Calibri"/>
              </a:defRPr>
            </a:lvl2pPr>
            <a:lvl3pPr>
              <a:defRPr sz="3200">
                <a:solidFill>
                  <a:srgbClr val="073E87"/>
                </a:solidFill>
                <a:latin typeface="Calibri"/>
                <a:ea typeface="Calibri"/>
                <a:cs typeface="Calibri"/>
                <a:sym typeface="Calibri"/>
              </a:defRPr>
            </a:lvl3pPr>
            <a:lvl4pPr>
              <a:defRPr sz="3200">
                <a:solidFill>
                  <a:srgbClr val="073E87"/>
                </a:solidFill>
                <a:latin typeface="Calibri"/>
                <a:ea typeface="Calibri"/>
                <a:cs typeface="Calibri"/>
                <a:sym typeface="Calibri"/>
              </a:defRPr>
            </a:lvl4pPr>
            <a:lvl5pPr>
              <a:defRPr sz="3200">
                <a:solidFill>
                  <a:srgbClr val="073E87"/>
                </a:solidFill>
                <a:latin typeface="Calibri"/>
                <a:ea typeface="Calibri"/>
                <a:cs typeface="Calibri"/>
                <a:sym typeface="Calibri"/>
              </a:defRPr>
            </a:lvl5pPr>
            <a:lvl6pPr>
              <a:defRPr sz="3200">
                <a:solidFill>
                  <a:srgbClr val="073E87"/>
                </a:solidFill>
                <a:latin typeface="Calibri"/>
                <a:ea typeface="Calibri"/>
                <a:cs typeface="Calibri"/>
                <a:sym typeface="Calibri"/>
              </a:defRPr>
            </a:lvl6pPr>
            <a:lvl7pPr>
              <a:defRPr sz="3200">
                <a:solidFill>
                  <a:srgbClr val="073E87"/>
                </a:solidFill>
                <a:latin typeface="Calibri"/>
                <a:ea typeface="Calibri"/>
                <a:cs typeface="Calibri"/>
                <a:sym typeface="Calibri"/>
              </a:defRPr>
            </a:lvl7pPr>
            <a:lvl8pPr>
              <a:defRPr sz="3200">
                <a:solidFill>
                  <a:srgbClr val="073E87"/>
                </a:solidFill>
                <a:latin typeface="Calibri"/>
                <a:ea typeface="Calibri"/>
                <a:cs typeface="Calibri"/>
                <a:sym typeface="Calibri"/>
              </a:defRPr>
            </a:lvl8pPr>
            <a:lvl9pPr>
              <a:defRPr sz="3200">
                <a:solidFill>
                  <a:srgbClr val="073E87"/>
                </a:solidFill>
                <a:latin typeface="Calibri"/>
                <a:ea typeface="Calibri"/>
                <a:cs typeface="Calibri"/>
                <a:sym typeface="Calibri"/>
              </a:defRPr>
            </a:lvl9pPr>
          </a:lstStyle>
          <a:p>
            <a:pPr algn="ctr"/>
            <a:r>
              <a:rPr lang="en-US" altLang="en-US" sz="2800" b="1" dirty="0" err="1" smtClean="0">
                <a:latin typeface="+mn-lt"/>
              </a:rPr>
              <a:t>Gastropulmonary</a:t>
            </a:r>
            <a:r>
              <a:rPr lang="en-US" altLang="en-US" sz="2800" b="1" dirty="0" smtClean="0">
                <a:latin typeface="+mn-lt"/>
              </a:rPr>
              <a:t> Route of Infection</a:t>
            </a:r>
            <a:endParaRPr lang="en-US" altLang="en-US" sz="2800" b="1" dirty="0">
              <a:latin typeface="+mn-lt"/>
            </a:endParaRPr>
          </a:p>
        </p:txBody>
      </p:sp>
    </p:spTree>
    <p:extLst>
      <p:ext uri="{BB962C8B-B14F-4D97-AF65-F5344CB8AC3E}">
        <p14:creationId xmlns:p14="http://schemas.microsoft.com/office/powerpoint/2010/main" val="506370554"/>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 name="image11.jpeg"/>
          <p:cNvPicPr/>
          <p:nvPr/>
        </p:nvPicPr>
        <p:blipFill>
          <a:blip r:embed="rId2">
            <a:extLst/>
          </a:blip>
          <a:stretch>
            <a:fillRect/>
          </a:stretch>
        </p:blipFill>
        <p:spPr>
          <a:xfrm>
            <a:off x="0" y="0"/>
            <a:ext cx="12179300" cy="6858000"/>
          </a:xfrm>
          <a:prstGeom prst="rect">
            <a:avLst/>
          </a:prstGeom>
          <a:ln w="12700">
            <a:miter lim="400000"/>
          </a:ln>
        </p:spPr>
      </p:pic>
      <p:sp>
        <p:nvSpPr>
          <p:cNvPr id="239" name="Shape 239"/>
          <p:cNvSpPr/>
          <p:nvPr/>
        </p:nvSpPr>
        <p:spPr>
          <a:xfrm>
            <a:off x="48" y="-10281"/>
            <a:ext cx="12179204" cy="3422850"/>
          </a:xfrm>
          <a:prstGeom prst="rect">
            <a:avLst/>
          </a:prstGeom>
          <a:solidFill>
            <a:srgbClr val="0052E1"/>
          </a:solidFill>
          <a:ln w="12700">
            <a:miter lim="400000"/>
          </a:ln>
          <a:effectLst>
            <a:outerShdw blurRad="50800" dist="55506" dir="5400000" rotWithShape="0">
              <a:srgbClr val="000000">
                <a:alpha val="29020"/>
              </a:srgbClr>
            </a:outerShdw>
          </a:effectLst>
        </p:spPr>
        <p:txBody>
          <a:bodyPr lIns="0" tIns="0" rIns="0" bIns="0" anchor="ctr"/>
          <a:lstStyle/>
          <a:p>
            <a:pPr lvl="0">
              <a:defRPr>
                <a:latin typeface="Rockwell"/>
                <a:ea typeface="Rockwell"/>
                <a:cs typeface="Rockwell"/>
                <a:sym typeface="Rockwell"/>
              </a:defRPr>
            </a:pPr>
            <a:endParaRPr/>
          </a:p>
        </p:txBody>
      </p:sp>
      <p:sp>
        <p:nvSpPr>
          <p:cNvPr id="240" name="Shape 240"/>
          <p:cNvSpPr/>
          <p:nvPr/>
        </p:nvSpPr>
        <p:spPr>
          <a:xfrm>
            <a:off x="2988048" y="1155322"/>
            <a:ext cx="5766846" cy="166199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a:spcBef>
                <a:spcPts val="600"/>
              </a:spcBef>
            </a:pPr>
            <a:r>
              <a:rPr sz="3600" dirty="0">
                <a:solidFill>
                  <a:srgbClr val="FFFFFF"/>
                </a:solidFill>
                <a:latin typeface="+mn-lt"/>
                <a:ea typeface="+mn-ea"/>
                <a:cs typeface="+mn-cs"/>
                <a:sym typeface="Helvetica Neue"/>
              </a:rPr>
              <a:t>What </a:t>
            </a:r>
            <a:r>
              <a:rPr lang="en-CA" sz="3600" dirty="0" smtClean="0">
                <a:solidFill>
                  <a:srgbClr val="FFFFFF"/>
                </a:solidFill>
                <a:latin typeface="+mn-lt"/>
                <a:ea typeface="+mn-ea"/>
                <a:cs typeface="+mn-cs"/>
                <a:sym typeface="Helvetica Neue"/>
              </a:rPr>
              <a:t>are the strategies to safely optimize nutrition delivery and minimize risk?</a:t>
            </a:r>
            <a:endParaRPr sz="3600" dirty="0">
              <a:solidFill>
                <a:srgbClr val="FFFFFF"/>
              </a:solidFill>
              <a:latin typeface="+mn-lt"/>
              <a:ea typeface="+mn-ea"/>
              <a:cs typeface="+mn-cs"/>
              <a:sym typeface="Helvetica Neue"/>
            </a:endParaRPr>
          </a:p>
        </p:txBody>
      </p:sp>
      <p:sp>
        <p:nvSpPr>
          <p:cNvPr id="241" name="Shape 241"/>
          <p:cNvSpPr/>
          <p:nvPr/>
        </p:nvSpPr>
        <p:spPr>
          <a:xfrm>
            <a:off x="692751" y="442670"/>
            <a:ext cx="1706848" cy="2516948"/>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marL="406339" indent="-352371" algn="ctr">
              <a:lnSpc>
                <a:spcPct val="85000"/>
              </a:lnSpc>
              <a:tabLst>
                <a:tab pos="558800" algn="l"/>
              </a:tabLst>
              <a:defRPr sz="16600" b="1">
                <a:solidFill>
                  <a:srgbClr val="FFFFFF"/>
                </a:solidFill>
                <a:latin typeface="+mn-lt"/>
                <a:ea typeface="+mn-ea"/>
                <a:cs typeface="+mn-cs"/>
                <a:sym typeface="Helvetica Neue"/>
              </a:defRPr>
            </a:lvl1pPr>
          </a:lstStyle>
          <a:p>
            <a:pPr lvl="0">
              <a:defRPr sz="1800" b="0">
                <a:solidFill>
                  <a:srgbClr val="000000"/>
                </a:solidFill>
              </a:defRPr>
            </a:pPr>
            <a:r>
              <a:rPr sz="16600" b="1">
                <a:solidFill>
                  <a:srgbClr val="FFFFFF"/>
                </a:solidFill>
              </a:rPr>
              <a:t>Q</a:t>
            </a:r>
          </a:p>
        </p:txBody>
      </p:sp>
      <p:sp>
        <p:nvSpPr>
          <p:cNvPr id="242" name="Shape 242"/>
          <p:cNvSpPr/>
          <p:nvPr/>
        </p:nvSpPr>
        <p:spPr>
          <a:xfrm>
            <a:off x="403071" y="6325353"/>
            <a:ext cx="662118" cy="23114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sz="900">
                <a:solidFill>
                  <a:srgbClr val="FFFFFF"/>
                </a:solidFill>
                <a:latin typeface="Effra"/>
                <a:ea typeface="Effra"/>
                <a:cs typeface="Effra"/>
                <a:sym typeface="Effra"/>
              </a:defRPr>
            </a:lvl1pPr>
          </a:lstStyle>
          <a:p>
            <a:pPr lvl="0">
              <a:defRPr sz="1800">
                <a:solidFill>
                  <a:srgbClr val="000000"/>
                </a:solidFill>
              </a:defRPr>
            </a:pPr>
            <a:r>
              <a:rPr sz="900">
                <a:solidFill>
                  <a:srgbClr val="FFFFFF"/>
                </a:solidFill>
              </a:rPr>
              <a:t>￼</a:t>
            </a:r>
          </a:p>
        </p:txBody>
      </p:sp>
      <p:pic>
        <p:nvPicPr>
          <p:cNvPr id="243" name="image12.png"/>
          <p:cNvPicPr/>
          <p:nvPr/>
        </p:nvPicPr>
        <p:blipFill>
          <a:blip r:embed="rId3">
            <a:extLst/>
          </a:blip>
          <a:stretch>
            <a:fillRect/>
          </a:stretch>
        </p:blipFill>
        <p:spPr>
          <a:xfrm>
            <a:off x="10497377" y="1985341"/>
            <a:ext cx="979847" cy="4893484"/>
          </a:xfrm>
          <a:prstGeom prst="rect">
            <a:avLst/>
          </a:prstGeom>
          <a:ln w="12700">
            <a:miter lim="400000"/>
          </a:ln>
        </p:spPr>
      </p:pic>
      <p:grpSp>
        <p:nvGrpSpPr>
          <p:cNvPr id="246" name="Group 246"/>
          <p:cNvGrpSpPr/>
          <p:nvPr/>
        </p:nvGrpSpPr>
        <p:grpSpPr>
          <a:xfrm>
            <a:off x="713503" y="3838875"/>
            <a:ext cx="8635458" cy="2527302"/>
            <a:chOff x="0" y="-1"/>
            <a:chExt cx="8635457" cy="2527301"/>
          </a:xfrm>
        </p:grpSpPr>
        <p:sp>
          <p:nvSpPr>
            <p:cNvPr id="244" name="Shape 244"/>
            <p:cNvSpPr/>
            <p:nvPr/>
          </p:nvSpPr>
          <p:spPr>
            <a:xfrm>
              <a:off x="2272752" y="408617"/>
              <a:ext cx="6362705" cy="156350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nSpc>
                  <a:spcPct val="85000"/>
                </a:lnSpc>
                <a:spcBef>
                  <a:spcPts val="1200"/>
                </a:spcBef>
                <a:defRPr sz="3600" b="1">
                  <a:solidFill>
                    <a:srgbClr val="073E87"/>
                  </a:solidFill>
                  <a:latin typeface="Effra"/>
                  <a:ea typeface="Effra"/>
                  <a:cs typeface="Effra"/>
                  <a:sym typeface="Effra"/>
                </a:defRPr>
              </a:lvl1pPr>
            </a:lstStyle>
            <a:p>
              <a:pPr marL="457200" lvl="0" indent="-457200">
                <a:buFont typeface="Arial" panose="020B0604020202020204" pitchFamily="34" charset="0"/>
                <a:buChar char="•"/>
                <a:defRPr sz="1800" b="0">
                  <a:solidFill>
                    <a:srgbClr val="000000"/>
                  </a:solidFill>
                </a:defRPr>
              </a:pPr>
              <a:r>
                <a:rPr lang="en-CA" sz="3200" dirty="0" smtClean="0">
                  <a:solidFill>
                    <a:srgbClr val="0000FF"/>
                  </a:solidFill>
                </a:rPr>
                <a:t>Small bowel feeding</a:t>
              </a:r>
            </a:p>
            <a:p>
              <a:pPr marL="457200" lvl="0" indent="-457200">
                <a:buFont typeface="Arial" panose="020B0604020202020204" pitchFamily="34" charset="0"/>
                <a:buChar char="•"/>
                <a:defRPr sz="1800" b="0">
                  <a:solidFill>
                    <a:srgbClr val="000000"/>
                  </a:solidFill>
                </a:defRPr>
              </a:pPr>
              <a:r>
                <a:rPr lang="en-CA" sz="3200" dirty="0" smtClean="0">
                  <a:solidFill>
                    <a:srgbClr val="0000FF"/>
                  </a:solidFill>
                </a:rPr>
                <a:t>GRV assessments</a:t>
              </a:r>
            </a:p>
            <a:p>
              <a:pPr marL="457200" lvl="0" indent="-457200">
                <a:buFont typeface="Arial" panose="020B0604020202020204" pitchFamily="34" charset="0"/>
                <a:buChar char="•"/>
                <a:defRPr sz="1800" b="0">
                  <a:solidFill>
                    <a:srgbClr val="000000"/>
                  </a:solidFill>
                </a:defRPr>
              </a:pPr>
              <a:r>
                <a:rPr lang="en-CA" sz="3200" dirty="0" smtClean="0">
                  <a:solidFill>
                    <a:srgbClr val="0000FF"/>
                  </a:solidFill>
                </a:rPr>
                <a:t>Motility agents</a:t>
              </a:r>
              <a:endParaRPr sz="3200" dirty="0">
                <a:solidFill>
                  <a:srgbClr val="0000FF"/>
                </a:solidFill>
              </a:endParaRPr>
            </a:p>
          </p:txBody>
        </p:sp>
        <p:sp>
          <p:nvSpPr>
            <p:cNvPr id="245" name="Shape 245"/>
            <p:cNvSpPr/>
            <p:nvPr/>
          </p:nvSpPr>
          <p:spPr>
            <a:xfrm>
              <a:off x="0" y="-1"/>
              <a:ext cx="1589143" cy="25273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marL="406339" indent="-352371" algn="ctr">
                <a:lnSpc>
                  <a:spcPct val="85000"/>
                </a:lnSpc>
                <a:tabLst>
                  <a:tab pos="558800" algn="l"/>
                </a:tabLst>
                <a:defRPr sz="16600" b="1">
                  <a:solidFill>
                    <a:srgbClr val="073E87"/>
                  </a:solidFill>
                  <a:latin typeface="Effra"/>
                  <a:ea typeface="Effra"/>
                  <a:cs typeface="Effra"/>
                  <a:sym typeface="Effra"/>
                </a:defRPr>
              </a:lvl1pPr>
            </a:lstStyle>
            <a:p>
              <a:pPr lvl="0">
                <a:defRPr sz="1800" b="0">
                  <a:solidFill>
                    <a:srgbClr val="000000"/>
                  </a:solidFill>
                </a:defRPr>
              </a:pPr>
              <a:r>
                <a:rPr sz="16600" b="1">
                  <a:solidFill>
                    <a:srgbClr val="073E87"/>
                  </a:solidFill>
                </a:rPr>
                <a:t>A</a:t>
              </a:r>
            </a:p>
          </p:txBody>
        </p:sp>
      </p:grpSp>
      <p:pic>
        <p:nvPicPr>
          <p:cNvPr id="247" name="image9.png"/>
          <p:cNvPicPr/>
          <p:nvPr/>
        </p:nvPicPr>
        <p:blipFill>
          <a:blip r:embed="rId4">
            <a:extLst/>
          </a:blip>
          <a:stretch>
            <a:fillRect/>
          </a:stretch>
        </p:blipFill>
        <p:spPr>
          <a:xfrm>
            <a:off x="9946724" y="-448772"/>
            <a:ext cx="3523754" cy="1761877"/>
          </a:xfrm>
          <a:prstGeom prst="rect">
            <a:avLst/>
          </a:prstGeom>
          <a:ln w="12700">
            <a:miter lim="400000"/>
          </a:ln>
        </p:spPr>
      </p:pic>
    </p:spTree>
    <p:extLst>
      <p:ext uri="{BB962C8B-B14F-4D97-AF65-F5344CB8AC3E}">
        <p14:creationId xmlns:p14="http://schemas.microsoft.com/office/powerpoint/2010/main" val="2088870505"/>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11.jpeg"/>
          <p:cNvPicPr/>
          <p:nvPr/>
        </p:nvPicPr>
        <p:blipFill>
          <a:blip r:embed="rId2">
            <a:extLst/>
          </a:blip>
          <a:stretch>
            <a:fillRect/>
          </a:stretch>
        </p:blipFill>
        <p:spPr>
          <a:xfrm>
            <a:off x="0" y="0"/>
            <a:ext cx="12179300" cy="6858000"/>
          </a:xfrm>
          <a:prstGeom prst="rect">
            <a:avLst/>
          </a:prstGeom>
          <a:ln w="12700">
            <a:miter lim="400000"/>
          </a:ln>
        </p:spPr>
      </p:pic>
      <p:sp>
        <p:nvSpPr>
          <p:cNvPr id="148482" name="Rectangle 2"/>
          <p:cNvSpPr>
            <a:spLocks noGrp="1" noChangeArrowheads="1"/>
          </p:cNvSpPr>
          <p:nvPr>
            <p:ph type="title"/>
          </p:nvPr>
        </p:nvSpPr>
        <p:spPr>
          <a:xfrm>
            <a:off x="2203450" y="152400"/>
            <a:ext cx="7772400" cy="1143000"/>
          </a:xfrm>
          <a:noFill/>
        </p:spPr>
        <p:txBody>
          <a:bodyPr/>
          <a:lstStyle/>
          <a:p>
            <a:pPr algn="ctr"/>
            <a:r>
              <a:rPr lang="en-US" altLang="en-US" b="1" dirty="0" smtClean="0">
                <a:solidFill>
                  <a:srgbClr val="0066FF"/>
                </a:solidFill>
                <a:latin typeface="+mn-lt"/>
              </a:rPr>
              <a:t>Placing the Feeding tube </a:t>
            </a:r>
            <a:r>
              <a:rPr lang="en-US" altLang="en-US" b="1" dirty="0" err="1">
                <a:solidFill>
                  <a:srgbClr val="0066FF"/>
                </a:solidFill>
                <a:latin typeface="+mn-lt"/>
              </a:rPr>
              <a:t>Postpyloric</a:t>
            </a:r>
            <a:r>
              <a:rPr lang="en-US" altLang="en-US" b="1" dirty="0">
                <a:solidFill>
                  <a:srgbClr val="0066FF"/>
                </a:solidFill>
                <a:latin typeface="+mn-lt"/>
              </a:rPr>
              <a:t> </a:t>
            </a:r>
            <a:r>
              <a:rPr lang="en-US" altLang="en-US" b="1" dirty="0" smtClean="0">
                <a:solidFill>
                  <a:srgbClr val="0066FF"/>
                </a:solidFill>
                <a:latin typeface="+mn-lt"/>
              </a:rPr>
              <a:t>Reduces Risk </a:t>
            </a:r>
            <a:r>
              <a:rPr lang="en-US" altLang="en-US" b="1" dirty="0">
                <a:solidFill>
                  <a:srgbClr val="0066FF"/>
                </a:solidFill>
                <a:latin typeface="+mn-lt"/>
              </a:rPr>
              <a:t>of GER and </a:t>
            </a:r>
            <a:r>
              <a:rPr lang="en-US" altLang="en-US" b="1" dirty="0" smtClean="0">
                <a:solidFill>
                  <a:srgbClr val="0066FF"/>
                </a:solidFill>
                <a:latin typeface="+mn-lt"/>
              </a:rPr>
              <a:t>Aspiration</a:t>
            </a:r>
            <a:endParaRPr lang="en-US" altLang="en-US" b="1" dirty="0">
              <a:solidFill>
                <a:srgbClr val="0066FF"/>
              </a:solidFill>
              <a:latin typeface="+mn-lt"/>
            </a:endParaRPr>
          </a:p>
        </p:txBody>
      </p:sp>
      <p:graphicFrame>
        <p:nvGraphicFramePr>
          <p:cNvPr id="413699" name="Group 3"/>
          <p:cNvGraphicFramePr>
            <a:graphicFrameLocks noGrp="1"/>
          </p:cNvGraphicFramePr>
          <p:nvPr>
            <p:ph type="tbl" idx="1"/>
            <p:extLst>
              <p:ext uri="{D42A27DB-BD31-4B8C-83A1-F6EECF244321}">
                <p14:modId xmlns:p14="http://schemas.microsoft.com/office/powerpoint/2010/main" val="3756864566"/>
              </p:ext>
            </p:extLst>
          </p:nvPr>
        </p:nvGraphicFramePr>
        <p:xfrm>
          <a:off x="2354093" y="1850516"/>
          <a:ext cx="7809081" cy="3783040"/>
        </p:xfrm>
        <a:graphic>
          <a:graphicData uri="http://schemas.openxmlformats.org/drawingml/2006/table">
            <a:tbl>
              <a:tblPr/>
              <a:tblGrid>
                <a:gridCol w="1952620"/>
                <a:gridCol w="1952619"/>
                <a:gridCol w="1951222"/>
                <a:gridCol w="1952620"/>
              </a:tblGrid>
              <a:tr h="1159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Monotype Sort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Tube Position</a:t>
                      </a:r>
                      <a:endParaRPr kumimoji="0" lang="en-CA" sz="2400" b="0" i="0" u="none" strike="noStrike" cap="none" normalizeH="0" baseline="0" dirty="0" smtClean="0">
                        <a:ln>
                          <a:noFill/>
                        </a:ln>
                        <a:solidFill>
                          <a:schemeClr val="tx1"/>
                        </a:solidFill>
                        <a:effectLst/>
                        <a:latin typeface="Times New Roman" pitchFamily="18" charset="0"/>
                      </a:endParaRPr>
                    </a:p>
                  </a:txBody>
                  <a:tcPr marL="81276" marR="81276"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Monotype Sort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 # of patients</a:t>
                      </a:r>
                      <a:endParaRPr kumimoji="0" lang="en-CA" sz="2400" b="0" i="0" u="none" strike="noStrike" cap="none" normalizeH="0" baseline="0" dirty="0" smtClean="0">
                        <a:ln>
                          <a:noFill/>
                        </a:ln>
                        <a:solidFill>
                          <a:schemeClr val="tx1"/>
                        </a:solidFill>
                        <a:effectLst/>
                        <a:latin typeface="Times New Roman" pitchFamily="18" charset="0"/>
                      </a:endParaRPr>
                    </a:p>
                  </a:txBody>
                  <a:tcPr marL="81276" marR="81276"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Monotype Sort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 positive for GER</a:t>
                      </a:r>
                      <a:endParaRPr kumimoji="0" lang="en-CA" sz="2400" b="0" i="0" u="none" strike="noStrike" cap="none" normalizeH="0" baseline="0" dirty="0" smtClean="0">
                        <a:ln>
                          <a:noFill/>
                        </a:ln>
                        <a:solidFill>
                          <a:schemeClr val="tx1"/>
                        </a:solidFill>
                        <a:effectLst/>
                        <a:latin typeface="Times New Roman" pitchFamily="18" charset="0"/>
                      </a:endParaRPr>
                    </a:p>
                  </a:txBody>
                  <a:tcPr marL="81276" marR="81276"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Monotype Sort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 positive for Aspiration</a:t>
                      </a:r>
                      <a:endParaRPr kumimoji="0" lang="en-CA" sz="2400" b="0" i="0" u="none" strike="noStrike" cap="none" normalizeH="0" baseline="0" dirty="0" smtClean="0">
                        <a:ln>
                          <a:noFill/>
                        </a:ln>
                        <a:solidFill>
                          <a:schemeClr val="tx1"/>
                        </a:solidFill>
                        <a:effectLst/>
                        <a:latin typeface="Times New Roman" pitchFamily="18" charset="0"/>
                      </a:endParaRPr>
                    </a:p>
                  </a:txBody>
                  <a:tcPr marL="81276" marR="81276"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246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itchFamily="18" charset="0"/>
                        </a:rPr>
                        <a:t>Stomach</a:t>
                      </a:r>
                      <a:endParaRPr kumimoji="0" lang="en-CA" sz="2800" b="0" i="0" u="none" strike="noStrike" cap="none" normalizeH="0" baseline="0" smtClean="0">
                        <a:ln>
                          <a:noFill/>
                        </a:ln>
                        <a:solidFill>
                          <a:schemeClr val="tx1"/>
                        </a:solidFill>
                        <a:effectLst/>
                        <a:latin typeface="Times New Roman" pitchFamily="18" charset="0"/>
                      </a:endParaRPr>
                    </a:p>
                  </a:txBody>
                  <a:tcPr marL="81276" marR="81276"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itchFamily="18" charset="0"/>
                        </a:rPr>
                        <a:t>21</a:t>
                      </a:r>
                      <a:endParaRPr kumimoji="0" lang="en-CA" sz="2800" b="0" i="0" u="none" strike="noStrike" cap="none" normalizeH="0" baseline="0" smtClean="0">
                        <a:ln>
                          <a:noFill/>
                        </a:ln>
                        <a:solidFill>
                          <a:schemeClr val="tx1"/>
                        </a:solidFill>
                        <a:effectLst/>
                        <a:latin typeface="Times New Roman" pitchFamily="18" charset="0"/>
                      </a:endParaRPr>
                    </a:p>
                  </a:txBody>
                  <a:tcPr marL="81276" marR="81276"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32</a:t>
                      </a:r>
                      <a:endParaRPr kumimoji="0" lang="en-CA" sz="2800" b="0" i="0" u="none" strike="noStrike" cap="none" normalizeH="0" baseline="0" dirty="0" smtClean="0">
                        <a:ln>
                          <a:noFill/>
                        </a:ln>
                        <a:solidFill>
                          <a:schemeClr val="tx1"/>
                        </a:solidFill>
                        <a:effectLst/>
                        <a:latin typeface="Times New Roman" pitchFamily="18" charset="0"/>
                      </a:endParaRPr>
                    </a:p>
                  </a:txBody>
                  <a:tcPr marL="81276" marR="81276"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5.8</a:t>
                      </a:r>
                      <a:endParaRPr kumimoji="0" lang="en-CA" sz="2800" b="0" i="0" u="none" strike="noStrike" cap="none" normalizeH="0" baseline="0" dirty="0" smtClean="0">
                        <a:ln>
                          <a:noFill/>
                        </a:ln>
                        <a:solidFill>
                          <a:schemeClr val="tx1"/>
                        </a:solidFill>
                        <a:effectLst/>
                        <a:latin typeface="Times New Roman" pitchFamily="18" charset="0"/>
                      </a:endParaRPr>
                    </a:p>
                  </a:txBody>
                  <a:tcPr marL="81276" marR="81276"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246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itchFamily="18" charset="0"/>
                        </a:rPr>
                        <a:t>D1</a:t>
                      </a:r>
                      <a:endParaRPr kumimoji="0" lang="en-CA" sz="2800" b="0" i="0" u="none" strike="noStrike" cap="none" normalizeH="0" baseline="0" smtClean="0">
                        <a:ln>
                          <a:noFill/>
                        </a:ln>
                        <a:solidFill>
                          <a:schemeClr val="tx1"/>
                        </a:solidFill>
                        <a:effectLst/>
                        <a:latin typeface="Times New Roman" pitchFamily="18" charset="0"/>
                      </a:endParaRPr>
                    </a:p>
                  </a:txBody>
                  <a:tcPr marL="81276" marR="81276"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itchFamily="18" charset="0"/>
                        </a:rPr>
                        <a:t>8</a:t>
                      </a:r>
                      <a:endParaRPr kumimoji="0" lang="en-CA" sz="2800" b="0" i="0" u="none" strike="noStrike" cap="none" normalizeH="0" baseline="0" smtClean="0">
                        <a:ln>
                          <a:noFill/>
                        </a:ln>
                        <a:solidFill>
                          <a:schemeClr val="tx1"/>
                        </a:solidFill>
                        <a:effectLst/>
                        <a:latin typeface="Times New Roman" pitchFamily="18" charset="0"/>
                      </a:endParaRPr>
                    </a:p>
                  </a:txBody>
                  <a:tcPr marL="81276" marR="81276"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itchFamily="18" charset="0"/>
                        </a:rPr>
                        <a:t>27</a:t>
                      </a:r>
                      <a:endParaRPr kumimoji="0" lang="en-CA" sz="2800" b="0" i="0" u="none" strike="noStrike" cap="none" normalizeH="0" baseline="0" smtClean="0">
                        <a:ln>
                          <a:noFill/>
                        </a:ln>
                        <a:solidFill>
                          <a:schemeClr val="tx1"/>
                        </a:solidFill>
                        <a:effectLst/>
                        <a:latin typeface="Times New Roman" pitchFamily="18" charset="0"/>
                      </a:endParaRPr>
                    </a:p>
                  </a:txBody>
                  <a:tcPr marL="81276" marR="81276"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itchFamily="18" charset="0"/>
                        </a:rPr>
                        <a:t>4.1</a:t>
                      </a:r>
                      <a:endParaRPr kumimoji="0" lang="en-CA" sz="2800" b="0" i="0" u="none" strike="noStrike" cap="none" normalizeH="0" baseline="0" smtClean="0">
                        <a:ln>
                          <a:noFill/>
                        </a:ln>
                        <a:solidFill>
                          <a:schemeClr val="tx1"/>
                        </a:solidFill>
                        <a:effectLst/>
                        <a:latin typeface="Times New Roman" pitchFamily="18" charset="0"/>
                      </a:endParaRPr>
                    </a:p>
                  </a:txBody>
                  <a:tcPr marL="81276" marR="81276"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246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itchFamily="18" charset="0"/>
                        </a:rPr>
                        <a:t>D2</a:t>
                      </a:r>
                      <a:endParaRPr kumimoji="0" lang="en-CA" sz="2800" b="0" i="0" u="none" strike="noStrike" cap="none" normalizeH="0" baseline="0" smtClean="0">
                        <a:ln>
                          <a:noFill/>
                        </a:ln>
                        <a:solidFill>
                          <a:schemeClr val="tx1"/>
                        </a:solidFill>
                        <a:effectLst/>
                        <a:latin typeface="Times New Roman" pitchFamily="18" charset="0"/>
                      </a:endParaRPr>
                    </a:p>
                  </a:txBody>
                  <a:tcPr marL="81276" marR="81276"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itchFamily="18" charset="0"/>
                        </a:rPr>
                        <a:t>3</a:t>
                      </a:r>
                      <a:endParaRPr kumimoji="0" lang="en-CA" sz="2800" b="0" i="0" u="none" strike="noStrike" cap="none" normalizeH="0" baseline="0" smtClean="0">
                        <a:ln>
                          <a:noFill/>
                        </a:ln>
                        <a:solidFill>
                          <a:schemeClr val="tx1"/>
                        </a:solidFill>
                        <a:effectLst/>
                        <a:latin typeface="Times New Roman" pitchFamily="18" charset="0"/>
                      </a:endParaRPr>
                    </a:p>
                  </a:txBody>
                  <a:tcPr marL="81276" marR="81276"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itchFamily="18" charset="0"/>
                        </a:rPr>
                        <a:t>11</a:t>
                      </a:r>
                      <a:endParaRPr kumimoji="0" lang="en-CA" sz="2800" b="0" i="0" u="none" strike="noStrike" cap="none" normalizeH="0" baseline="0" smtClean="0">
                        <a:ln>
                          <a:noFill/>
                        </a:ln>
                        <a:solidFill>
                          <a:schemeClr val="tx1"/>
                        </a:solidFill>
                        <a:effectLst/>
                        <a:latin typeface="Times New Roman" pitchFamily="18" charset="0"/>
                      </a:endParaRPr>
                    </a:p>
                  </a:txBody>
                  <a:tcPr marL="81276" marR="81276"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itchFamily="18" charset="0"/>
                        </a:rPr>
                        <a:t>1.8</a:t>
                      </a:r>
                      <a:endParaRPr kumimoji="0" lang="en-CA" sz="2800" b="0" i="0" u="none" strike="noStrike" cap="none" normalizeH="0" baseline="0" smtClean="0">
                        <a:ln>
                          <a:noFill/>
                        </a:ln>
                        <a:solidFill>
                          <a:schemeClr val="tx1"/>
                        </a:solidFill>
                        <a:effectLst/>
                        <a:latin typeface="Times New Roman" pitchFamily="18" charset="0"/>
                      </a:endParaRPr>
                    </a:p>
                  </a:txBody>
                  <a:tcPr marL="81276" marR="81276"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246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itchFamily="18" charset="0"/>
                        </a:rPr>
                        <a:t>D4</a:t>
                      </a:r>
                      <a:endParaRPr kumimoji="0" lang="en-CA" sz="2800" b="0" i="0" u="none" strike="noStrike" cap="none" normalizeH="0" baseline="0" smtClean="0">
                        <a:ln>
                          <a:noFill/>
                        </a:ln>
                        <a:solidFill>
                          <a:schemeClr val="tx1"/>
                        </a:solidFill>
                        <a:effectLst/>
                        <a:latin typeface="Times New Roman" pitchFamily="18" charset="0"/>
                      </a:endParaRPr>
                    </a:p>
                  </a:txBody>
                  <a:tcPr marL="81276" marR="81276"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itchFamily="18" charset="0"/>
                        </a:rPr>
                        <a:t>1</a:t>
                      </a:r>
                      <a:endParaRPr kumimoji="0" lang="en-CA" sz="2800" b="0" i="0" u="none" strike="noStrike" cap="none" normalizeH="0" baseline="0" smtClean="0">
                        <a:ln>
                          <a:noFill/>
                        </a:ln>
                        <a:solidFill>
                          <a:schemeClr val="tx1"/>
                        </a:solidFill>
                        <a:effectLst/>
                        <a:latin typeface="Times New Roman" pitchFamily="18" charset="0"/>
                      </a:endParaRPr>
                    </a:p>
                  </a:txBody>
                  <a:tcPr marL="81276" marR="81276"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itchFamily="18" charset="0"/>
                        </a:rPr>
                        <a:t>5</a:t>
                      </a:r>
                      <a:endParaRPr kumimoji="0" lang="en-CA" sz="2800" b="0" i="0" u="none" strike="noStrike" cap="none" normalizeH="0" baseline="0" smtClean="0">
                        <a:ln>
                          <a:noFill/>
                        </a:ln>
                        <a:solidFill>
                          <a:schemeClr val="tx1"/>
                        </a:solidFill>
                        <a:effectLst/>
                        <a:latin typeface="Times New Roman" pitchFamily="18" charset="0"/>
                      </a:endParaRPr>
                    </a:p>
                  </a:txBody>
                  <a:tcPr marL="81276" marR="81276"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itchFamily="18" charset="0"/>
                        </a:rPr>
                        <a:t>0</a:t>
                      </a:r>
                      <a:endParaRPr kumimoji="0" lang="en-CA" sz="2800" b="0" i="0" u="none" strike="noStrike" cap="none" normalizeH="0" baseline="0" smtClean="0">
                        <a:ln>
                          <a:noFill/>
                        </a:ln>
                        <a:solidFill>
                          <a:schemeClr val="tx1"/>
                        </a:solidFill>
                        <a:effectLst/>
                        <a:latin typeface="Times New Roman" pitchFamily="18" charset="0"/>
                      </a:endParaRPr>
                    </a:p>
                  </a:txBody>
                  <a:tcPr marL="81276" marR="81276"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246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itchFamily="18" charset="0"/>
                        </a:rPr>
                        <a:t>Total</a:t>
                      </a:r>
                      <a:endParaRPr kumimoji="0" lang="en-CA" sz="2800" b="0" i="0" u="none" strike="noStrike" cap="none" normalizeH="0" baseline="0" smtClean="0">
                        <a:ln>
                          <a:noFill/>
                        </a:ln>
                        <a:solidFill>
                          <a:schemeClr val="tx1"/>
                        </a:solidFill>
                        <a:effectLst/>
                        <a:latin typeface="Times New Roman" pitchFamily="18" charset="0"/>
                      </a:endParaRPr>
                    </a:p>
                  </a:txBody>
                  <a:tcPr marL="81276" marR="81276"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33</a:t>
                      </a:r>
                      <a:endParaRPr kumimoji="0" lang="en-CA" sz="2800" b="0" i="0" u="none" strike="noStrike" cap="none" normalizeH="0" baseline="0" dirty="0" smtClean="0">
                        <a:ln>
                          <a:noFill/>
                        </a:ln>
                        <a:solidFill>
                          <a:schemeClr val="tx1"/>
                        </a:solidFill>
                        <a:effectLst/>
                        <a:latin typeface="Times New Roman" pitchFamily="18" charset="0"/>
                      </a:endParaRPr>
                    </a:p>
                  </a:txBody>
                  <a:tcPr marL="81276" marR="81276"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itchFamily="18" charset="0"/>
                        </a:rPr>
                        <a:t>75</a:t>
                      </a:r>
                      <a:endParaRPr kumimoji="0" lang="en-CA" sz="2800" b="0" i="0" u="none" strike="noStrike" cap="none" normalizeH="0" baseline="0" smtClean="0">
                        <a:ln>
                          <a:noFill/>
                        </a:ln>
                        <a:solidFill>
                          <a:schemeClr val="tx1"/>
                        </a:solidFill>
                        <a:effectLst/>
                        <a:latin typeface="Times New Roman" pitchFamily="18" charset="0"/>
                      </a:endParaRPr>
                    </a:p>
                  </a:txBody>
                  <a:tcPr marL="81276" marR="81276"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11.7</a:t>
                      </a:r>
                      <a:endParaRPr kumimoji="0" lang="en-CA" sz="2800" b="0" i="0" u="none" strike="noStrike" cap="none" normalizeH="0" baseline="0" dirty="0" smtClean="0">
                        <a:ln>
                          <a:noFill/>
                        </a:ln>
                        <a:solidFill>
                          <a:schemeClr val="tx1"/>
                        </a:solidFill>
                        <a:effectLst/>
                        <a:latin typeface="Times New Roman" pitchFamily="18" charset="0"/>
                      </a:endParaRPr>
                    </a:p>
                  </a:txBody>
                  <a:tcPr marL="81276" marR="81276"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148520" name="Text Box 40"/>
          <p:cNvSpPr txBox="1">
            <a:spLocks noChangeArrowheads="1"/>
          </p:cNvSpPr>
          <p:nvPr/>
        </p:nvSpPr>
        <p:spPr bwMode="auto">
          <a:xfrm>
            <a:off x="6162676" y="5867401"/>
            <a:ext cx="1755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algn="ctr" eaLnBrk="0" fontAlgn="base" hangingPunct="0">
              <a:spcBef>
                <a:spcPct val="0"/>
              </a:spcBef>
              <a:spcAft>
                <a:spcPct val="0"/>
              </a:spcAft>
              <a:defRPr sz="2400">
                <a:solidFill>
                  <a:schemeClr val="tx2"/>
                </a:solidFill>
                <a:latin typeface="Arial" panose="020B0604020202020204" pitchFamily="34" charset="0"/>
              </a:defRPr>
            </a:lvl6pPr>
            <a:lvl7pPr marL="2971800" indent="-228600" algn="ctr" eaLnBrk="0" fontAlgn="base" hangingPunct="0">
              <a:spcBef>
                <a:spcPct val="0"/>
              </a:spcBef>
              <a:spcAft>
                <a:spcPct val="0"/>
              </a:spcAft>
              <a:defRPr sz="2400">
                <a:solidFill>
                  <a:schemeClr val="tx2"/>
                </a:solidFill>
                <a:latin typeface="Arial" panose="020B0604020202020204" pitchFamily="34" charset="0"/>
              </a:defRPr>
            </a:lvl7pPr>
            <a:lvl8pPr marL="3429000" indent="-228600" algn="ctr" eaLnBrk="0" fontAlgn="base" hangingPunct="0">
              <a:spcBef>
                <a:spcPct val="0"/>
              </a:spcBef>
              <a:spcAft>
                <a:spcPct val="0"/>
              </a:spcAft>
              <a:defRPr sz="2400">
                <a:solidFill>
                  <a:schemeClr val="tx2"/>
                </a:solidFill>
                <a:latin typeface="Arial" panose="020B0604020202020204" pitchFamily="34" charset="0"/>
              </a:defRPr>
            </a:lvl8pPr>
            <a:lvl9pPr marL="3886200" indent="-228600" algn="ctr" eaLnBrk="0" fontAlgn="base" hangingPunct="0">
              <a:spcBef>
                <a:spcPct val="0"/>
              </a:spcBef>
              <a:spcAft>
                <a:spcPct val="0"/>
              </a:spcAft>
              <a:defRPr sz="2400">
                <a:solidFill>
                  <a:schemeClr val="tx2"/>
                </a:solidFill>
                <a:latin typeface="Arial" panose="020B0604020202020204" pitchFamily="34" charset="0"/>
              </a:defRPr>
            </a:lvl9pPr>
          </a:lstStyle>
          <a:p>
            <a:pPr>
              <a:spcBef>
                <a:spcPct val="50000"/>
              </a:spcBef>
            </a:pPr>
            <a:r>
              <a:rPr lang="en-US" altLang="en-US" dirty="0">
                <a:solidFill>
                  <a:schemeClr val="tx1"/>
                </a:solidFill>
              </a:rPr>
              <a:t>P=0.004</a:t>
            </a:r>
            <a:endParaRPr lang="en-CA" altLang="en-US" dirty="0">
              <a:solidFill>
                <a:schemeClr val="tx1"/>
              </a:solidFill>
            </a:endParaRPr>
          </a:p>
        </p:txBody>
      </p:sp>
      <p:sp>
        <p:nvSpPr>
          <p:cNvPr id="148521" name="Text Box 41"/>
          <p:cNvSpPr txBox="1">
            <a:spLocks noChangeArrowheads="1"/>
          </p:cNvSpPr>
          <p:nvPr/>
        </p:nvSpPr>
        <p:spPr bwMode="auto">
          <a:xfrm>
            <a:off x="8585201" y="5867400"/>
            <a:ext cx="1323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algn="ctr" eaLnBrk="0" fontAlgn="base" hangingPunct="0">
              <a:spcBef>
                <a:spcPct val="0"/>
              </a:spcBef>
              <a:spcAft>
                <a:spcPct val="0"/>
              </a:spcAft>
              <a:defRPr sz="2400">
                <a:solidFill>
                  <a:schemeClr val="tx2"/>
                </a:solidFill>
                <a:latin typeface="Arial" panose="020B0604020202020204" pitchFamily="34" charset="0"/>
              </a:defRPr>
            </a:lvl6pPr>
            <a:lvl7pPr marL="2971800" indent="-228600" algn="ctr" eaLnBrk="0" fontAlgn="base" hangingPunct="0">
              <a:spcBef>
                <a:spcPct val="0"/>
              </a:spcBef>
              <a:spcAft>
                <a:spcPct val="0"/>
              </a:spcAft>
              <a:defRPr sz="2400">
                <a:solidFill>
                  <a:schemeClr val="tx2"/>
                </a:solidFill>
                <a:latin typeface="Arial" panose="020B0604020202020204" pitchFamily="34" charset="0"/>
              </a:defRPr>
            </a:lvl7pPr>
            <a:lvl8pPr marL="3429000" indent="-228600" algn="ctr" eaLnBrk="0" fontAlgn="base" hangingPunct="0">
              <a:spcBef>
                <a:spcPct val="0"/>
              </a:spcBef>
              <a:spcAft>
                <a:spcPct val="0"/>
              </a:spcAft>
              <a:defRPr sz="2400">
                <a:solidFill>
                  <a:schemeClr val="tx2"/>
                </a:solidFill>
                <a:latin typeface="Arial" panose="020B0604020202020204" pitchFamily="34" charset="0"/>
              </a:defRPr>
            </a:lvl8pPr>
            <a:lvl9pPr marL="3886200" indent="-228600" algn="ctr" eaLnBrk="0" fontAlgn="base" hangingPunct="0">
              <a:spcBef>
                <a:spcPct val="0"/>
              </a:spcBef>
              <a:spcAft>
                <a:spcPct val="0"/>
              </a:spcAft>
              <a:defRPr sz="2400">
                <a:solidFill>
                  <a:schemeClr val="tx2"/>
                </a:solidFill>
                <a:latin typeface="Arial" panose="020B0604020202020204" pitchFamily="34" charset="0"/>
              </a:defRPr>
            </a:lvl9pPr>
          </a:lstStyle>
          <a:p>
            <a:pPr>
              <a:spcBef>
                <a:spcPct val="50000"/>
              </a:spcBef>
            </a:pPr>
            <a:r>
              <a:rPr lang="en-US" altLang="en-US" dirty="0">
                <a:solidFill>
                  <a:schemeClr val="tx1"/>
                </a:solidFill>
              </a:rPr>
              <a:t>P=0.09</a:t>
            </a:r>
            <a:endParaRPr lang="en-CA" altLang="en-US" dirty="0">
              <a:solidFill>
                <a:schemeClr val="tx1"/>
              </a:solidFill>
            </a:endParaRPr>
          </a:p>
        </p:txBody>
      </p:sp>
      <p:sp>
        <p:nvSpPr>
          <p:cNvPr id="148522" name="Text Box 4"/>
          <p:cNvSpPr txBox="1">
            <a:spLocks noChangeArrowheads="1"/>
          </p:cNvSpPr>
          <p:nvPr/>
        </p:nvSpPr>
        <p:spPr bwMode="auto">
          <a:xfrm>
            <a:off x="6470651" y="6411914"/>
            <a:ext cx="4670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algn="ctr" eaLnBrk="0" fontAlgn="base" hangingPunct="0">
              <a:spcBef>
                <a:spcPct val="0"/>
              </a:spcBef>
              <a:spcAft>
                <a:spcPct val="0"/>
              </a:spcAft>
              <a:defRPr sz="2400">
                <a:solidFill>
                  <a:schemeClr val="tx2"/>
                </a:solidFill>
                <a:latin typeface="Arial" panose="020B0604020202020204" pitchFamily="34" charset="0"/>
              </a:defRPr>
            </a:lvl6pPr>
            <a:lvl7pPr marL="2971800" indent="-228600" algn="ctr" eaLnBrk="0" fontAlgn="base" hangingPunct="0">
              <a:spcBef>
                <a:spcPct val="0"/>
              </a:spcBef>
              <a:spcAft>
                <a:spcPct val="0"/>
              </a:spcAft>
              <a:defRPr sz="2400">
                <a:solidFill>
                  <a:schemeClr val="tx2"/>
                </a:solidFill>
                <a:latin typeface="Arial" panose="020B0604020202020204" pitchFamily="34" charset="0"/>
              </a:defRPr>
            </a:lvl7pPr>
            <a:lvl8pPr marL="3429000" indent="-228600" algn="ctr" eaLnBrk="0" fontAlgn="base" hangingPunct="0">
              <a:spcBef>
                <a:spcPct val="0"/>
              </a:spcBef>
              <a:spcAft>
                <a:spcPct val="0"/>
              </a:spcAft>
              <a:defRPr sz="2400">
                <a:solidFill>
                  <a:schemeClr val="tx2"/>
                </a:solidFill>
                <a:latin typeface="Arial" panose="020B0604020202020204" pitchFamily="34" charset="0"/>
              </a:defRPr>
            </a:lvl8pPr>
            <a:lvl9pPr marL="3886200" indent="-228600" algn="ctr" eaLnBrk="0" fontAlgn="base" hangingPunct="0">
              <a:spcBef>
                <a:spcPct val="0"/>
              </a:spcBef>
              <a:spcAft>
                <a:spcPct val="0"/>
              </a:spcAft>
              <a:defRPr sz="2400">
                <a:solidFill>
                  <a:schemeClr val="tx2"/>
                </a:solidFill>
                <a:latin typeface="Arial" panose="020B0604020202020204" pitchFamily="34" charset="0"/>
              </a:defRPr>
            </a:lvl9pPr>
          </a:lstStyle>
          <a:p>
            <a:pPr algn="r">
              <a:spcBef>
                <a:spcPct val="50000"/>
              </a:spcBef>
            </a:pPr>
            <a:r>
              <a:rPr lang="en-US" altLang="en-US" sz="1800" dirty="0">
                <a:solidFill>
                  <a:schemeClr val="tx1"/>
                </a:solidFill>
              </a:rPr>
              <a:t>Heyland CCM 2001;29:1495-1501</a:t>
            </a:r>
            <a:endParaRPr lang="en-CA" altLang="en-US" sz="1800" dirty="0">
              <a:solidFill>
                <a:schemeClr val="tx1"/>
              </a:solidFill>
            </a:endParaRPr>
          </a:p>
        </p:txBody>
      </p:sp>
      <p:sp>
        <p:nvSpPr>
          <p:cNvPr id="2" name="TextBox 1"/>
          <p:cNvSpPr txBox="1"/>
          <p:nvPr/>
        </p:nvSpPr>
        <p:spPr>
          <a:xfrm>
            <a:off x="548496" y="1295400"/>
            <a:ext cx="11420273" cy="369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CA" sz="1800" b="0" i="0" u="none" strike="noStrike" cap="none" spc="0" normalizeH="0" baseline="0" dirty="0" smtClean="0">
                <a:ln>
                  <a:noFill/>
                </a:ln>
                <a:solidFill>
                  <a:srgbClr val="000000"/>
                </a:solidFill>
                <a:effectLst/>
                <a:uFillTx/>
                <a:latin typeface="+mj-lt"/>
                <a:ea typeface="+mj-ea"/>
                <a:cs typeface="+mj-cs"/>
                <a:sym typeface="Helvetica"/>
              </a:rPr>
              <a:t>We added radioisotope</a:t>
            </a:r>
            <a:r>
              <a:rPr kumimoji="0" lang="en-CA" sz="1800" b="0" i="0" u="none" strike="noStrike" cap="none" spc="0" normalizeH="0" dirty="0" smtClean="0">
                <a:ln>
                  <a:noFill/>
                </a:ln>
                <a:solidFill>
                  <a:srgbClr val="000000"/>
                </a:solidFill>
                <a:effectLst/>
                <a:uFillTx/>
                <a:latin typeface="+mj-lt"/>
                <a:ea typeface="+mj-ea"/>
                <a:cs typeface="+mj-cs"/>
                <a:sym typeface="Helvetica"/>
              </a:rPr>
              <a:t> to the EN and suctioned the back of the throat (GER) and ETT (aspiration)</a:t>
            </a:r>
            <a:endParaRPr kumimoji="0" lang="en-CA" sz="1800" b="0" i="0" u="none" strike="noStrike" cap="none" spc="0" normalizeH="0" baseline="0" dirty="0">
              <a:ln>
                <a:noFill/>
              </a:ln>
              <a:solidFill>
                <a:srgbClr val="000000"/>
              </a:solidFill>
              <a:effectLst/>
              <a:uFillTx/>
              <a:latin typeface="+mj-lt"/>
              <a:ea typeface="+mj-ea"/>
              <a:cs typeface="+mj-cs"/>
              <a:sym typeface="Helvetica"/>
            </a:endParaRPr>
          </a:p>
        </p:txBody>
      </p:sp>
      <p:sp>
        <p:nvSpPr>
          <p:cNvPr id="9" name="Shape 251"/>
          <p:cNvSpPr/>
          <p:nvPr/>
        </p:nvSpPr>
        <p:spPr>
          <a:xfrm flipV="1">
            <a:off x="337965" y="1295397"/>
            <a:ext cx="11458777" cy="3"/>
          </a:xfrm>
          <a:prstGeom prst="line">
            <a:avLst/>
          </a:prstGeom>
          <a:ln w="12700">
            <a:solidFill>
              <a:srgbClr val="31B6FD"/>
            </a:solidFill>
          </a:ln>
        </p:spPr>
        <p:txBody>
          <a:bodyPr lIns="0" tIns="0" rIns="0" bIns="0"/>
          <a:lstStyle/>
          <a:p>
            <a:pPr lvl="0" defTabSz="457200">
              <a:defRPr sz="1200"/>
            </a:pPr>
            <a:endParaRPr/>
          </a:p>
        </p:txBody>
      </p:sp>
      <p:pic>
        <p:nvPicPr>
          <p:cNvPr id="10" name="image9.png"/>
          <p:cNvPicPr/>
          <p:nvPr/>
        </p:nvPicPr>
        <p:blipFill>
          <a:blip r:embed="rId3">
            <a:extLst/>
          </a:blip>
          <a:stretch>
            <a:fillRect/>
          </a:stretch>
        </p:blipFill>
        <p:spPr>
          <a:xfrm>
            <a:off x="9946724" y="-448772"/>
            <a:ext cx="3433996" cy="1761877"/>
          </a:xfrm>
          <a:prstGeom prst="rect">
            <a:avLst/>
          </a:prstGeom>
          <a:ln w="12700">
            <a:miter lim="400000"/>
          </a:ln>
        </p:spPr>
      </p:pic>
    </p:spTree>
    <p:extLst>
      <p:ext uri="{BB962C8B-B14F-4D97-AF65-F5344CB8AC3E}">
        <p14:creationId xmlns:p14="http://schemas.microsoft.com/office/powerpoint/2010/main" val="186396683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11.jpeg"/>
          <p:cNvPicPr/>
          <p:nvPr/>
        </p:nvPicPr>
        <p:blipFill>
          <a:blip r:embed="rId2">
            <a:extLst/>
          </a:blip>
          <a:stretch>
            <a:fillRect/>
          </a:stretch>
        </p:blipFill>
        <p:spPr>
          <a:xfrm>
            <a:off x="0" y="0"/>
            <a:ext cx="12179300" cy="6858000"/>
          </a:xfrm>
          <a:prstGeom prst="rect">
            <a:avLst/>
          </a:prstGeom>
          <a:ln w="12700">
            <a:miter lim="400000"/>
          </a:ln>
        </p:spPr>
      </p:pic>
      <p:sp>
        <p:nvSpPr>
          <p:cNvPr id="146435" name="Rectangle 7"/>
          <p:cNvSpPr>
            <a:spLocks noChangeArrowheads="1"/>
          </p:cNvSpPr>
          <p:nvPr/>
        </p:nvSpPr>
        <p:spPr bwMode="auto">
          <a:xfrm>
            <a:off x="2622550" y="2219326"/>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algn="ctr" eaLnBrk="0" fontAlgn="base" hangingPunct="0">
              <a:spcBef>
                <a:spcPct val="0"/>
              </a:spcBef>
              <a:spcAft>
                <a:spcPct val="0"/>
              </a:spcAft>
              <a:defRPr sz="2400">
                <a:solidFill>
                  <a:schemeClr val="tx2"/>
                </a:solidFill>
                <a:latin typeface="Arial" panose="020B0604020202020204" pitchFamily="34" charset="0"/>
              </a:defRPr>
            </a:lvl6pPr>
            <a:lvl7pPr marL="2971800" indent="-228600" algn="ctr" eaLnBrk="0" fontAlgn="base" hangingPunct="0">
              <a:spcBef>
                <a:spcPct val="0"/>
              </a:spcBef>
              <a:spcAft>
                <a:spcPct val="0"/>
              </a:spcAft>
              <a:defRPr sz="2400">
                <a:solidFill>
                  <a:schemeClr val="tx2"/>
                </a:solidFill>
                <a:latin typeface="Arial" panose="020B0604020202020204" pitchFamily="34" charset="0"/>
              </a:defRPr>
            </a:lvl7pPr>
            <a:lvl8pPr marL="3429000" indent="-228600" algn="ctr" eaLnBrk="0" fontAlgn="base" hangingPunct="0">
              <a:spcBef>
                <a:spcPct val="0"/>
              </a:spcBef>
              <a:spcAft>
                <a:spcPct val="0"/>
              </a:spcAft>
              <a:defRPr sz="2400">
                <a:solidFill>
                  <a:schemeClr val="tx2"/>
                </a:solidFill>
                <a:latin typeface="Arial" panose="020B0604020202020204" pitchFamily="34" charset="0"/>
              </a:defRPr>
            </a:lvl8pPr>
            <a:lvl9pPr marL="3886200" indent="-228600" algn="ctr" eaLnBrk="0" fontAlgn="base" hangingPunct="0">
              <a:spcBef>
                <a:spcPct val="0"/>
              </a:spcBef>
              <a:spcAft>
                <a:spcPct val="0"/>
              </a:spcAft>
              <a:defRPr sz="2400">
                <a:solidFill>
                  <a:schemeClr val="tx2"/>
                </a:solidFill>
                <a:latin typeface="Arial" panose="020B0604020202020204" pitchFamily="34" charset="0"/>
              </a:defRPr>
            </a:lvl9pPr>
          </a:lstStyle>
          <a:p>
            <a:endParaRPr lang="en-CA" altLang="en-US"/>
          </a:p>
        </p:txBody>
      </p:sp>
      <p:sp>
        <p:nvSpPr>
          <p:cNvPr id="146437" name="Rectangle 10"/>
          <p:cNvSpPr>
            <a:spLocks noGrp="1" noChangeArrowheads="1"/>
          </p:cNvSpPr>
          <p:nvPr>
            <p:ph type="title"/>
          </p:nvPr>
        </p:nvSpPr>
        <p:spPr>
          <a:xfrm>
            <a:off x="2622550" y="1313105"/>
            <a:ext cx="8153399" cy="750888"/>
          </a:xfrm>
          <a:noFill/>
        </p:spPr>
        <p:txBody>
          <a:bodyPr/>
          <a:lstStyle/>
          <a:p>
            <a:r>
              <a:rPr lang="en-US" altLang="en-US" sz="2400" dirty="0">
                <a:solidFill>
                  <a:schemeClr val="tx1"/>
                </a:solidFill>
                <a:latin typeface="Britannic Bold" panose="020B0903060703020204" pitchFamily="34" charset="0"/>
              </a:rPr>
              <a:t>Small Bowel vs. Gastric Feeding: A meta-analysis </a:t>
            </a:r>
          </a:p>
        </p:txBody>
      </p:sp>
      <p:sp>
        <p:nvSpPr>
          <p:cNvPr id="8" name="Rectangle 2"/>
          <p:cNvSpPr txBox="1">
            <a:spLocks noChangeArrowheads="1"/>
          </p:cNvSpPr>
          <p:nvPr/>
        </p:nvSpPr>
        <p:spPr bwMode="auto">
          <a:xfrm>
            <a:off x="2051050" y="304800"/>
            <a:ext cx="8229600" cy="1143000"/>
          </a:xfrm>
          <a:prstGeom prst="rect">
            <a:avLst/>
          </a:prstGeom>
          <a:noFill/>
          <a:ln w="9525">
            <a:noFill/>
            <a:miter lim="800000"/>
            <a:headEnd/>
            <a:tailEnd/>
          </a:ln>
        </p:spPr>
        <p:txBody>
          <a:bodyPr anchor="ctr"/>
          <a:lstStyle/>
          <a:p>
            <a:pPr algn="ctr">
              <a:defRPr/>
            </a:pPr>
            <a:r>
              <a:rPr lang="en-US" sz="3200" b="1" dirty="0">
                <a:solidFill>
                  <a:srgbClr val="0066FF"/>
                </a:solidFill>
                <a:latin typeface="+mn-lt"/>
                <a:cs typeface="Times New Roman" pitchFamily="18" charset="0"/>
              </a:rPr>
              <a:t>Other Strategies to Maximize the Benefits and Minimize the Risks of EN</a:t>
            </a:r>
            <a:endParaRPr lang="en-CA" sz="3200" b="1" dirty="0">
              <a:solidFill>
                <a:srgbClr val="0066FF"/>
              </a:solidFill>
              <a:latin typeface="+mn-lt"/>
              <a:cs typeface="Times New Roman" pitchFamily="18" charset="0"/>
            </a:endParaRPr>
          </a:p>
        </p:txBody>
      </p:sp>
      <p:pic>
        <p:nvPicPr>
          <p:cNvPr id="10" name="image9.png"/>
          <p:cNvPicPr/>
          <p:nvPr/>
        </p:nvPicPr>
        <p:blipFill>
          <a:blip r:embed="rId3">
            <a:extLst/>
          </a:blip>
          <a:stretch>
            <a:fillRect/>
          </a:stretch>
        </p:blipFill>
        <p:spPr>
          <a:xfrm>
            <a:off x="9946724" y="-448772"/>
            <a:ext cx="3523754" cy="1761877"/>
          </a:xfrm>
          <a:prstGeom prst="rect">
            <a:avLst/>
          </a:prstGeom>
          <a:ln w="12700">
            <a:miter lim="400000"/>
          </a:ln>
        </p:spPr>
      </p:pic>
      <p:sp>
        <p:nvSpPr>
          <p:cNvPr id="11" name="Shape 404"/>
          <p:cNvSpPr/>
          <p:nvPr/>
        </p:nvSpPr>
        <p:spPr>
          <a:xfrm flipV="1">
            <a:off x="785412" y="1468701"/>
            <a:ext cx="11458778" cy="3"/>
          </a:xfrm>
          <a:prstGeom prst="line">
            <a:avLst/>
          </a:prstGeom>
          <a:ln w="12700">
            <a:solidFill>
              <a:srgbClr val="31B6FD"/>
            </a:solidFill>
          </a:ln>
        </p:spPr>
        <p:txBody>
          <a:bodyPr lIns="0" tIns="0" rIns="0" bIns="0"/>
          <a:lstStyle/>
          <a:p>
            <a:pPr lvl="0" defTabSz="457200">
              <a:defRPr sz="1200"/>
            </a:pPr>
            <a:endParaRPr/>
          </a:p>
        </p:txBody>
      </p:sp>
      <p:pic>
        <p:nvPicPr>
          <p:cNvPr id="2" name="Picture 1"/>
          <p:cNvPicPr>
            <a:picLocks noChangeAspect="1"/>
          </p:cNvPicPr>
          <p:nvPr/>
        </p:nvPicPr>
        <p:blipFill>
          <a:blip r:embed="rId4"/>
          <a:stretch>
            <a:fillRect/>
          </a:stretch>
        </p:blipFill>
        <p:spPr>
          <a:xfrm>
            <a:off x="422644" y="2463761"/>
            <a:ext cx="11486412" cy="3179700"/>
          </a:xfrm>
          <a:prstGeom prst="rect">
            <a:avLst/>
          </a:prstGeom>
        </p:spPr>
      </p:pic>
    </p:spTree>
    <p:extLst>
      <p:ext uri="{BB962C8B-B14F-4D97-AF65-F5344CB8AC3E}">
        <p14:creationId xmlns:p14="http://schemas.microsoft.com/office/powerpoint/2010/main" val="381232596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11.jpeg"/>
          <p:cNvPicPr/>
          <p:nvPr/>
        </p:nvPicPr>
        <p:blipFill>
          <a:blip r:embed="rId2">
            <a:extLst/>
          </a:blip>
          <a:stretch>
            <a:fillRect/>
          </a:stretch>
        </p:blipFill>
        <p:spPr>
          <a:xfrm>
            <a:off x="0" y="0"/>
            <a:ext cx="12179300" cy="6858000"/>
          </a:xfrm>
          <a:prstGeom prst="rect">
            <a:avLst/>
          </a:prstGeom>
          <a:ln w="12700">
            <a:miter lim="400000"/>
          </a:ln>
        </p:spPr>
      </p:pic>
      <p:sp>
        <p:nvSpPr>
          <p:cNvPr id="147459" name="Rectangle 7"/>
          <p:cNvSpPr>
            <a:spLocks noChangeArrowheads="1"/>
          </p:cNvSpPr>
          <p:nvPr/>
        </p:nvSpPr>
        <p:spPr bwMode="auto">
          <a:xfrm>
            <a:off x="2622550" y="2219326"/>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algn="ctr" eaLnBrk="0" fontAlgn="base" hangingPunct="0">
              <a:spcBef>
                <a:spcPct val="0"/>
              </a:spcBef>
              <a:spcAft>
                <a:spcPct val="0"/>
              </a:spcAft>
              <a:defRPr sz="2400">
                <a:solidFill>
                  <a:schemeClr val="tx2"/>
                </a:solidFill>
                <a:latin typeface="Arial" panose="020B0604020202020204" pitchFamily="34" charset="0"/>
              </a:defRPr>
            </a:lvl6pPr>
            <a:lvl7pPr marL="2971800" indent="-228600" algn="ctr" eaLnBrk="0" fontAlgn="base" hangingPunct="0">
              <a:spcBef>
                <a:spcPct val="0"/>
              </a:spcBef>
              <a:spcAft>
                <a:spcPct val="0"/>
              </a:spcAft>
              <a:defRPr sz="2400">
                <a:solidFill>
                  <a:schemeClr val="tx2"/>
                </a:solidFill>
                <a:latin typeface="Arial" panose="020B0604020202020204" pitchFamily="34" charset="0"/>
              </a:defRPr>
            </a:lvl7pPr>
            <a:lvl8pPr marL="3429000" indent="-228600" algn="ctr" eaLnBrk="0" fontAlgn="base" hangingPunct="0">
              <a:spcBef>
                <a:spcPct val="0"/>
              </a:spcBef>
              <a:spcAft>
                <a:spcPct val="0"/>
              </a:spcAft>
              <a:defRPr sz="2400">
                <a:solidFill>
                  <a:schemeClr val="tx2"/>
                </a:solidFill>
                <a:latin typeface="Arial" panose="020B0604020202020204" pitchFamily="34" charset="0"/>
              </a:defRPr>
            </a:lvl8pPr>
            <a:lvl9pPr marL="3886200" indent="-228600" algn="ctr" eaLnBrk="0" fontAlgn="base" hangingPunct="0">
              <a:spcBef>
                <a:spcPct val="0"/>
              </a:spcBef>
              <a:spcAft>
                <a:spcPct val="0"/>
              </a:spcAft>
              <a:defRPr sz="2400">
                <a:solidFill>
                  <a:schemeClr val="tx2"/>
                </a:solidFill>
                <a:latin typeface="Arial" panose="020B0604020202020204" pitchFamily="34" charset="0"/>
              </a:defRPr>
            </a:lvl9pPr>
          </a:lstStyle>
          <a:p>
            <a:endParaRPr lang="en-CA" altLang="en-US"/>
          </a:p>
        </p:txBody>
      </p:sp>
      <p:sp>
        <p:nvSpPr>
          <p:cNvPr id="147461" name="Rectangle 10"/>
          <p:cNvSpPr>
            <a:spLocks noGrp="1" noChangeArrowheads="1"/>
          </p:cNvSpPr>
          <p:nvPr>
            <p:ph type="title"/>
          </p:nvPr>
        </p:nvSpPr>
        <p:spPr>
          <a:xfrm>
            <a:off x="2660650" y="1219200"/>
            <a:ext cx="7162800" cy="893496"/>
          </a:xfrm>
          <a:noFill/>
        </p:spPr>
        <p:txBody>
          <a:bodyPr/>
          <a:lstStyle/>
          <a:p>
            <a:r>
              <a:rPr lang="en-US" altLang="en-US" sz="2400" dirty="0">
                <a:solidFill>
                  <a:schemeClr val="tx1"/>
                </a:solidFill>
                <a:latin typeface="Britannic Bold" panose="020B0903060703020204" pitchFamily="34" charset="0"/>
              </a:rPr>
              <a:t>Small Bowel vs. Gastric Feeding: A meta-analysis </a:t>
            </a:r>
          </a:p>
        </p:txBody>
      </p:sp>
      <p:sp>
        <p:nvSpPr>
          <p:cNvPr id="8" name="Rectangle 2"/>
          <p:cNvSpPr txBox="1">
            <a:spLocks noChangeArrowheads="1"/>
          </p:cNvSpPr>
          <p:nvPr/>
        </p:nvSpPr>
        <p:spPr bwMode="auto">
          <a:xfrm>
            <a:off x="2051050" y="304800"/>
            <a:ext cx="8229600" cy="1143000"/>
          </a:xfrm>
          <a:prstGeom prst="rect">
            <a:avLst/>
          </a:prstGeom>
          <a:noFill/>
          <a:ln w="9525">
            <a:noFill/>
            <a:miter lim="800000"/>
            <a:headEnd/>
            <a:tailEnd/>
          </a:ln>
        </p:spPr>
        <p:txBody>
          <a:bodyPr anchor="ctr"/>
          <a:lstStyle/>
          <a:p>
            <a:pPr algn="ctr">
              <a:defRPr/>
            </a:pPr>
            <a:r>
              <a:rPr lang="en-US" sz="3200" b="1" dirty="0">
                <a:solidFill>
                  <a:srgbClr val="0000FF"/>
                </a:solidFill>
                <a:cs typeface="Times New Roman" pitchFamily="18" charset="0"/>
              </a:rPr>
              <a:t>Other Strategies to Maximize the Benefits and Minimize the Risks of EN</a:t>
            </a:r>
            <a:endParaRPr lang="en-CA" sz="3200" b="1" dirty="0">
              <a:solidFill>
                <a:srgbClr val="0000FF"/>
              </a:solidFill>
              <a:cs typeface="Times New Roman" pitchFamily="18" charset="0"/>
            </a:endParaRPr>
          </a:p>
        </p:txBody>
      </p:sp>
      <p:pic>
        <p:nvPicPr>
          <p:cNvPr id="10" name="image9.png"/>
          <p:cNvPicPr/>
          <p:nvPr/>
        </p:nvPicPr>
        <p:blipFill>
          <a:blip r:embed="rId3">
            <a:extLst/>
          </a:blip>
          <a:stretch>
            <a:fillRect/>
          </a:stretch>
        </p:blipFill>
        <p:spPr>
          <a:xfrm>
            <a:off x="9946724" y="-448772"/>
            <a:ext cx="3523754" cy="1761877"/>
          </a:xfrm>
          <a:prstGeom prst="rect">
            <a:avLst/>
          </a:prstGeom>
          <a:ln w="12700">
            <a:miter lim="400000"/>
          </a:ln>
        </p:spPr>
      </p:pic>
      <p:sp>
        <p:nvSpPr>
          <p:cNvPr id="11" name="Shape 404"/>
          <p:cNvSpPr/>
          <p:nvPr/>
        </p:nvSpPr>
        <p:spPr>
          <a:xfrm flipV="1">
            <a:off x="785412" y="1468701"/>
            <a:ext cx="11458778" cy="3"/>
          </a:xfrm>
          <a:prstGeom prst="line">
            <a:avLst/>
          </a:prstGeom>
          <a:ln w="12700">
            <a:solidFill>
              <a:srgbClr val="31B6FD"/>
            </a:solidFill>
          </a:ln>
        </p:spPr>
        <p:txBody>
          <a:bodyPr lIns="0" tIns="0" rIns="0" bIns="0"/>
          <a:lstStyle/>
          <a:p>
            <a:pPr lvl="0" defTabSz="457200">
              <a:defRPr sz="1200"/>
            </a:pPr>
            <a:endParaRPr/>
          </a:p>
        </p:txBody>
      </p:sp>
      <p:pic>
        <p:nvPicPr>
          <p:cNvPr id="2" name="Picture 1"/>
          <p:cNvPicPr>
            <a:picLocks noChangeAspect="1"/>
          </p:cNvPicPr>
          <p:nvPr/>
        </p:nvPicPr>
        <p:blipFill>
          <a:blip r:embed="rId4"/>
          <a:stretch>
            <a:fillRect/>
          </a:stretch>
        </p:blipFill>
        <p:spPr>
          <a:xfrm>
            <a:off x="1934987" y="2227505"/>
            <a:ext cx="8614126" cy="4415250"/>
          </a:xfrm>
          <a:prstGeom prst="rect">
            <a:avLst/>
          </a:prstGeom>
        </p:spPr>
      </p:pic>
    </p:spTree>
    <p:extLst>
      <p:ext uri="{BB962C8B-B14F-4D97-AF65-F5344CB8AC3E}">
        <p14:creationId xmlns:p14="http://schemas.microsoft.com/office/powerpoint/2010/main" val="293673951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11.jpeg"/>
          <p:cNvPicPr/>
          <p:nvPr/>
        </p:nvPicPr>
        <p:blipFill>
          <a:blip r:embed="rId3">
            <a:extLst/>
          </a:blip>
          <a:stretch>
            <a:fillRect/>
          </a:stretch>
        </p:blipFill>
        <p:spPr>
          <a:xfrm>
            <a:off x="0" y="0"/>
            <a:ext cx="12179300" cy="6858000"/>
          </a:xfrm>
          <a:prstGeom prst="rect">
            <a:avLst/>
          </a:prstGeom>
          <a:ln w="12700">
            <a:miter lim="400000"/>
          </a:ln>
        </p:spPr>
      </p:pic>
      <p:sp>
        <p:nvSpPr>
          <p:cNvPr id="6147" name="Rectangle 2"/>
          <p:cNvSpPr>
            <a:spLocks noGrp="1" noChangeArrowheads="1"/>
          </p:cNvSpPr>
          <p:nvPr>
            <p:ph type="title"/>
          </p:nvPr>
        </p:nvSpPr>
        <p:spPr>
          <a:xfrm>
            <a:off x="1517651" y="333375"/>
            <a:ext cx="8893175" cy="1143000"/>
          </a:xfrm>
        </p:spPr>
        <p:txBody>
          <a:bodyPr/>
          <a:lstStyle/>
          <a:p>
            <a:pPr algn="ctr"/>
            <a:r>
              <a:rPr lang="en-US" altLang="en-US" b="1" dirty="0">
                <a:solidFill>
                  <a:srgbClr val="0000FF"/>
                </a:solidFill>
                <a:latin typeface="+mn-lt"/>
              </a:rPr>
              <a:t>FRICTIONAL ENTERAL FEEDING TUBE</a:t>
            </a:r>
            <a:br>
              <a:rPr lang="en-US" altLang="en-US" b="1" dirty="0">
                <a:solidFill>
                  <a:srgbClr val="0000FF"/>
                </a:solidFill>
                <a:latin typeface="+mn-lt"/>
              </a:rPr>
            </a:br>
            <a:r>
              <a:rPr lang="en-US" altLang="en-US" b="1" dirty="0">
                <a:solidFill>
                  <a:srgbClr val="0000FF"/>
                </a:solidFill>
                <a:latin typeface="+mn-lt"/>
              </a:rPr>
              <a:t>(TIGER TUBE</a:t>
            </a:r>
            <a:r>
              <a:rPr lang="en-US" altLang="en-US" b="1" baseline="30000" dirty="0">
                <a:solidFill>
                  <a:srgbClr val="0000FF"/>
                </a:solidFill>
                <a:latin typeface="+mn-lt"/>
              </a:rPr>
              <a:t>TM</a:t>
            </a:r>
            <a:r>
              <a:rPr lang="en-US" altLang="en-US" b="1" dirty="0">
                <a:solidFill>
                  <a:srgbClr val="0000FF"/>
                </a:solidFill>
                <a:latin typeface="+mn-lt"/>
              </a:rPr>
              <a:t>)</a:t>
            </a:r>
          </a:p>
        </p:txBody>
      </p:sp>
      <p:sp>
        <p:nvSpPr>
          <p:cNvPr id="6148" name="Rectangle 3"/>
          <p:cNvSpPr>
            <a:spLocks noGrp="1" noChangeArrowheads="1"/>
          </p:cNvSpPr>
          <p:nvPr>
            <p:ph type="body" idx="1"/>
          </p:nvPr>
        </p:nvSpPr>
        <p:spPr>
          <a:xfrm>
            <a:off x="2203450" y="1981200"/>
            <a:ext cx="7772400" cy="3657600"/>
          </a:xfrm>
        </p:spPr>
        <p:txBody>
          <a:bodyPr/>
          <a:lstStyle/>
          <a:p>
            <a:endParaRPr lang="en-US" altLang="en-US" smtClean="0"/>
          </a:p>
        </p:txBody>
      </p:sp>
      <p:graphicFrame>
        <p:nvGraphicFramePr>
          <p:cNvPr id="6146" name="Object 4"/>
          <p:cNvGraphicFramePr>
            <a:graphicFrameLocks noChangeAspect="1"/>
          </p:cNvGraphicFramePr>
          <p:nvPr/>
        </p:nvGraphicFramePr>
        <p:xfrm>
          <a:off x="2203450" y="1676400"/>
          <a:ext cx="7704138" cy="4038600"/>
        </p:xfrm>
        <a:graphic>
          <a:graphicData uri="http://schemas.openxmlformats.org/presentationml/2006/ole">
            <mc:AlternateContent xmlns:mc="http://schemas.openxmlformats.org/markup-compatibility/2006">
              <mc:Choice xmlns:v="urn:schemas-microsoft-com:vml" Requires="v">
                <p:oleObj spid="_x0000_s1028" name="Bitmap Image" r:id="rId4" imgW="2152951" imgH="2123810" progId="Paint.Picture">
                  <p:embed/>
                </p:oleObj>
              </mc:Choice>
              <mc:Fallback>
                <p:oleObj name="Bitmap Image" r:id="rId4" imgW="2152951" imgH="212381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3450" y="1676400"/>
                        <a:ext cx="7704138"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9" name="Text Box 5"/>
          <p:cNvSpPr txBox="1">
            <a:spLocks noChangeArrowheads="1"/>
          </p:cNvSpPr>
          <p:nvPr/>
        </p:nvSpPr>
        <p:spPr bwMode="auto">
          <a:xfrm>
            <a:off x="2381250" y="2089150"/>
            <a:ext cx="2300288" cy="2243138"/>
          </a:xfrm>
          <a:prstGeom prst="rect">
            <a:avLst/>
          </a:prstGeom>
          <a:solidFill>
            <a:srgbClr val="00FFFF"/>
          </a:solidFill>
          <a:ln w="15875">
            <a:solidFill>
              <a:schemeClr val="tx1"/>
            </a:solidFill>
            <a:miter lim="800000"/>
            <a:headEnd/>
            <a:tailEnd/>
          </a:ln>
        </p:spPr>
        <p:txBody>
          <a:bodyPr>
            <a:spAutoFit/>
          </a:bodyPr>
          <a:lstStyle>
            <a:lvl1pPr defTabSz="1955800">
              <a:defRPr sz="2400">
                <a:solidFill>
                  <a:schemeClr val="tx2"/>
                </a:solidFill>
                <a:latin typeface="Arial" panose="020B0604020202020204" pitchFamily="34" charset="0"/>
              </a:defRPr>
            </a:lvl1pPr>
            <a:lvl2pPr marL="742950" indent="-285750" defTabSz="1955800">
              <a:defRPr sz="2400">
                <a:solidFill>
                  <a:schemeClr val="tx2"/>
                </a:solidFill>
                <a:latin typeface="Arial" panose="020B0604020202020204" pitchFamily="34" charset="0"/>
              </a:defRPr>
            </a:lvl2pPr>
            <a:lvl3pPr marL="1143000" indent="-228600" defTabSz="1955800">
              <a:defRPr sz="2400">
                <a:solidFill>
                  <a:schemeClr val="tx2"/>
                </a:solidFill>
                <a:latin typeface="Arial" panose="020B0604020202020204" pitchFamily="34" charset="0"/>
              </a:defRPr>
            </a:lvl3pPr>
            <a:lvl4pPr marL="1600200" indent="-228600" defTabSz="1955800">
              <a:defRPr sz="2400">
                <a:solidFill>
                  <a:schemeClr val="tx2"/>
                </a:solidFill>
                <a:latin typeface="Arial" panose="020B0604020202020204" pitchFamily="34" charset="0"/>
              </a:defRPr>
            </a:lvl4pPr>
            <a:lvl5pPr marL="2057400" indent="-228600" defTabSz="1955800">
              <a:defRPr sz="2400">
                <a:solidFill>
                  <a:schemeClr val="tx2"/>
                </a:solidFill>
                <a:latin typeface="Arial" panose="020B0604020202020204" pitchFamily="34" charset="0"/>
              </a:defRPr>
            </a:lvl5pPr>
            <a:lvl6pPr marL="2514600" indent="-228600" algn="ctr" defTabSz="1955800" eaLnBrk="0" fontAlgn="base" hangingPunct="0">
              <a:spcBef>
                <a:spcPct val="0"/>
              </a:spcBef>
              <a:spcAft>
                <a:spcPct val="0"/>
              </a:spcAft>
              <a:defRPr sz="2400">
                <a:solidFill>
                  <a:schemeClr val="tx2"/>
                </a:solidFill>
                <a:latin typeface="Arial" panose="020B0604020202020204" pitchFamily="34" charset="0"/>
              </a:defRPr>
            </a:lvl6pPr>
            <a:lvl7pPr marL="2971800" indent="-228600" algn="ctr" defTabSz="1955800" eaLnBrk="0" fontAlgn="base" hangingPunct="0">
              <a:spcBef>
                <a:spcPct val="0"/>
              </a:spcBef>
              <a:spcAft>
                <a:spcPct val="0"/>
              </a:spcAft>
              <a:defRPr sz="2400">
                <a:solidFill>
                  <a:schemeClr val="tx2"/>
                </a:solidFill>
                <a:latin typeface="Arial" panose="020B0604020202020204" pitchFamily="34" charset="0"/>
              </a:defRPr>
            </a:lvl7pPr>
            <a:lvl8pPr marL="3429000" indent="-228600" algn="ctr" defTabSz="1955800" eaLnBrk="0" fontAlgn="base" hangingPunct="0">
              <a:spcBef>
                <a:spcPct val="0"/>
              </a:spcBef>
              <a:spcAft>
                <a:spcPct val="0"/>
              </a:spcAft>
              <a:defRPr sz="2400">
                <a:solidFill>
                  <a:schemeClr val="tx2"/>
                </a:solidFill>
                <a:latin typeface="Arial" panose="020B0604020202020204" pitchFamily="34" charset="0"/>
              </a:defRPr>
            </a:lvl8pPr>
            <a:lvl9pPr marL="3886200" indent="-228600" algn="ctr" defTabSz="1955800" eaLnBrk="0" fontAlgn="base" hangingPunct="0">
              <a:spcBef>
                <a:spcPct val="0"/>
              </a:spcBef>
              <a:spcAft>
                <a:spcPct val="0"/>
              </a:spcAft>
              <a:defRPr sz="2400">
                <a:solidFill>
                  <a:schemeClr val="tx2"/>
                </a:solidFill>
                <a:latin typeface="Arial" panose="020B0604020202020204" pitchFamily="34" charset="0"/>
              </a:defRPr>
            </a:lvl9pPr>
          </a:lstStyle>
          <a:p>
            <a:pPr algn="l">
              <a:spcBef>
                <a:spcPct val="50000"/>
              </a:spcBef>
            </a:pPr>
            <a:r>
              <a:rPr lang="en-US" altLang="en-US" sz="2800">
                <a:solidFill>
                  <a:schemeClr val="tx1"/>
                </a:solidFill>
                <a:latin typeface="Times New Roman" panose="02020603050405020304" pitchFamily="18" charset="0"/>
                <a:cs typeface="Arial" panose="020B0604020202020204" pitchFamily="34" charset="0"/>
              </a:rPr>
              <a:t>Flaps to allow peristalsis to pull tube passively forward </a:t>
            </a:r>
          </a:p>
        </p:txBody>
      </p:sp>
      <p:sp>
        <p:nvSpPr>
          <p:cNvPr id="6150" name="AutoShape 6"/>
          <p:cNvSpPr>
            <a:spLocks noChangeArrowheads="1"/>
          </p:cNvSpPr>
          <p:nvPr/>
        </p:nvSpPr>
        <p:spPr bwMode="auto">
          <a:xfrm>
            <a:off x="4865688" y="2205038"/>
            <a:ext cx="3016250" cy="368300"/>
          </a:xfrm>
          <a:prstGeom prst="rightArrow">
            <a:avLst>
              <a:gd name="adj1" fmla="val 50000"/>
              <a:gd name="adj2" fmla="val 204741"/>
            </a:avLst>
          </a:prstGeom>
          <a:solidFill>
            <a:srgbClr val="00FFFF"/>
          </a:solidFill>
          <a:ln w="9525">
            <a:solidFill>
              <a:schemeClr val="tx1"/>
            </a:solidFill>
            <a:miter lim="800000"/>
            <a:headEnd/>
            <a:tailEnd/>
          </a:ln>
        </p:spPr>
        <p:txBody>
          <a:bodyPr wrap="none" anchor="ct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algn="ctr" eaLnBrk="0" fontAlgn="base" hangingPunct="0">
              <a:spcBef>
                <a:spcPct val="0"/>
              </a:spcBef>
              <a:spcAft>
                <a:spcPct val="0"/>
              </a:spcAft>
              <a:defRPr sz="2400">
                <a:solidFill>
                  <a:schemeClr val="tx2"/>
                </a:solidFill>
                <a:latin typeface="Arial" panose="020B0604020202020204" pitchFamily="34" charset="0"/>
              </a:defRPr>
            </a:lvl6pPr>
            <a:lvl7pPr marL="2971800" indent="-228600" algn="ctr" eaLnBrk="0" fontAlgn="base" hangingPunct="0">
              <a:spcBef>
                <a:spcPct val="0"/>
              </a:spcBef>
              <a:spcAft>
                <a:spcPct val="0"/>
              </a:spcAft>
              <a:defRPr sz="2400">
                <a:solidFill>
                  <a:schemeClr val="tx2"/>
                </a:solidFill>
                <a:latin typeface="Arial" panose="020B0604020202020204" pitchFamily="34" charset="0"/>
              </a:defRPr>
            </a:lvl7pPr>
            <a:lvl8pPr marL="3429000" indent="-228600" algn="ctr" eaLnBrk="0" fontAlgn="base" hangingPunct="0">
              <a:spcBef>
                <a:spcPct val="0"/>
              </a:spcBef>
              <a:spcAft>
                <a:spcPct val="0"/>
              </a:spcAft>
              <a:defRPr sz="2400">
                <a:solidFill>
                  <a:schemeClr val="tx2"/>
                </a:solidFill>
                <a:latin typeface="Arial" panose="020B0604020202020204" pitchFamily="34" charset="0"/>
              </a:defRPr>
            </a:lvl8pPr>
            <a:lvl9pPr marL="3886200" indent="-228600" algn="ctr" eaLnBrk="0" fontAlgn="base" hangingPunct="0">
              <a:spcBef>
                <a:spcPct val="0"/>
              </a:spcBef>
              <a:spcAft>
                <a:spcPct val="0"/>
              </a:spcAft>
              <a:defRPr sz="2400">
                <a:solidFill>
                  <a:schemeClr val="tx2"/>
                </a:solidFill>
                <a:latin typeface="Arial" panose="020B0604020202020204" pitchFamily="34" charset="0"/>
              </a:defRPr>
            </a:lvl9pPr>
          </a:lstStyle>
          <a:p>
            <a:endParaRPr lang="en-CA" altLang="en-US"/>
          </a:p>
        </p:txBody>
      </p:sp>
      <p:sp>
        <p:nvSpPr>
          <p:cNvPr id="6151" name="AutoShape 7"/>
          <p:cNvSpPr>
            <a:spLocks noChangeArrowheads="1"/>
          </p:cNvSpPr>
          <p:nvPr/>
        </p:nvSpPr>
        <p:spPr bwMode="auto">
          <a:xfrm rot="1036257">
            <a:off x="2365375" y="4511676"/>
            <a:ext cx="433388" cy="1096963"/>
          </a:xfrm>
          <a:prstGeom prst="downArrow">
            <a:avLst>
              <a:gd name="adj1" fmla="val 50000"/>
              <a:gd name="adj2" fmla="val 63278"/>
            </a:avLst>
          </a:prstGeom>
          <a:solidFill>
            <a:srgbClr val="00FFFF"/>
          </a:solidFill>
          <a:ln w="9525">
            <a:solidFill>
              <a:schemeClr val="tx1"/>
            </a:solidFill>
            <a:miter lim="800000"/>
            <a:headEnd/>
            <a:tailEnd/>
          </a:ln>
        </p:spPr>
        <p:txBody>
          <a:bodyPr vert="eaVert" wrap="none" anchor="ct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algn="ctr" eaLnBrk="0" fontAlgn="base" hangingPunct="0">
              <a:spcBef>
                <a:spcPct val="0"/>
              </a:spcBef>
              <a:spcAft>
                <a:spcPct val="0"/>
              </a:spcAft>
              <a:defRPr sz="2400">
                <a:solidFill>
                  <a:schemeClr val="tx2"/>
                </a:solidFill>
                <a:latin typeface="Arial" panose="020B0604020202020204" pitchFamily="34" charset="0"/>
              </a:defRPr>
            </a:lvl6pPr>
            <a:lvl7pPr marL="2971800" indent="-228600" algn="ctr" eaLnBrk="0" fontAlgn="base" hangingPunct="0">
              <a:spcBef>
                <a:spcPct val="0"/>
              </a:spcBef>
              <a:spcAft>
                <a:spcPct val="0"/>
              </a:spcAft>
              <a:defRPr sz="2400">
                <a:solidFill>
                  <a:schemeClr val="tx2"/>
                </a:solidFill>
                <a:latin typeface="Arial" panose="020B0604020202020204" pitchFamily="34" charset="0"/>
              </a:defRPr>
            </a:lvl7pPr>
            <a:lvl8pPr marL="3429000" indent="-228600" algn="ctr" eaLnBrk="0" fontAlgn="base" hangingPunct="0">
              <a:spcBef>
                <a:spcPct val="0"/>
              </a:spcBef>
              <a:spcAft>
                <a:spcPct val="0"/>
              </a:spcAft>
              <a:defRPr sz="2400">
                <a:solidFill>
                  <a:schemeClr val="tx2"/>
                </a:solidFill>
                <a:latin typeface="Arial" panose="020B0604020202020204" pitchFamily="34" charset="0"/>
              </a:defRPr>
            </a:lvl8pPr>
            <a:lvl9pPr marL="3886200" indent="-228600" algn="ctr" eaLnBrk="0" fontAlgn="base" hangingPunct="0">
              <a:spcBef>
                <a:spcPct val="0"/>
              </a:spcBef>
              <a:spcAft>
                <a:spcPct val="0"/>
              </a:spcAft>
              <a:defRPr sz="2400">
                <a:solidFill>
                  <a:schemeClr val="tx2"/>
                </a:solidFill>
                <a:latin typeface="Arial" panose="020B0604020202020204" pitchFamily="34" charset="0"/>
              </a:defRPr>
            </a:lvl9pPr>
          </a:lstStyle>
          <a:p>
            <a:endParaRPr lang="en-CA" altLang="en-US"/>
          </a:p>
        </p:txBody>
      </p:sp>
      <p:sp>
        <p:nvSpPr>
          <p:cNvPr id="6152" name="AutoShape 8"/>
          <p:cNvSpPr>
            <a:spLocks noChangeArrowheads="1"/>
          </p:cNvSpPr>
          <p:nvPr/>
        </p:nvSpPr>
        <p:spPr bwMode="auto">
          <a:xfrm rot="-2267628">
            <a:off x="4794251" y="3573464"/>
            <a:ext cx="315913" cy="523875"/>
          </a:xfrm>
          <a:prstGeom prst="downArrow">
            <a:avLst>
              <a:gd name="adj1" fmla="val 59398"/>
              <a:gd name="adj2" fmla="val 63376"/>
            </a:avLst>
          </a:prstGeom>
          <a:solidFill>
            <a:srgbClr val="00FFFF"/>
          </a:solidFill>
          <a:ln w="9525">
            <a:solidFill>
              <a:schemeClr val="tx1"/>
            </a:solidFill>
            <a:miter lim="800000"/>
            <a:headEnd/>
            <a:tailEnd/>
          </a:ln>
        </p:spPr>
        <p:txBody>
          <a:bodyPr vert="eaVert" wrap="none" anchor="ct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algn="ctr" eaLnBrk="0" fontAlgn="base" hangingPunct="0">
              <a:spcBef>
                <a:spcPct val="0"/>
              </a:spcBef>
              <a:spcAft>
                <a:spcPct val="0"/>
              </a:spcAft>
              <a:defRPr sz="2400">
                <a:solidFill>
                  <a:schemeClr val="tx2"/>
                </a:solidFill>
                <a:latin typeface="Arial" panose="020B0604020202020204" pitchFamily="34" charset="0"/>
              </a:defRPr>
            </a:lvl6pPr>
            <a:lvl7pPr marL="2971800" indent="-228600" algn="ctr" eaLnBrk="0" fontAlgn="base" hangingPunct="0">
              <a:spcBef>
                <a:spcPct val="0"/>
              </a:spcBef>
              <a:spcAft>
                <a:spcPct val="0"/>
              </a:spcAft>
              <a:defRPr sz="2400">
                <a:solidFill>
                  <a:schemeClr val="tx2"/>
                </a:solidFill>
                <a:latin typeface="Arial" panose="020B0604020202020204" pitchFamily="34" charset="0"/>
              </a:defRPr>
            </a:lvl7pPr>
            <a:lvl8pPr marL="3429000" indent="-228600" algn="ctr" eaLnBrk="0" fontAlgn="base" hangingPunct="0">
              <a:spcBef>
                <a:spcPct val="0"/>
              </a:spcBef>
              <a:spcAft>
                <a:spcPct val="0"/>
              </a:spcAft>
              <a:defRPr sz="2400">
                <a:solidFill>
                  <a:schemeClr val="tx2"/>
                </a:solidFill>
                <a:latin typeface="Arial" panose="020B0604020202020204" pitchFamily="34" charset="0"/>
              </a:defRPr>
            </a:lvl8pPr>
            <a:lvl9pPr marL="3886200" indent="-228600" algn="ctr" eaLnBrk="0" fontAlgn="base" hangingPunct="0">
              <a:spcBef>
                <a:spcPct val="0"/>
              </a:spcBef>
              <a:spcAft>
                <a:spcPct val="0"/>
              </a:spcAft>
              <a:defRPr sz="2400">
                <a:solidFill>
                  <a:schemeClr val="tx2"/>
                </a:solidFill>
                <a:latin typeface="Arial" panose="020B0604020202020204" pitchFamily="34" charset="0"/>
              </a:defRPr>
            </a:lvl9pPr>
          </a:lstStyle>
          <a:p>
            <a:endParaRPr lang="en-CA" altLang="en-US"/>
          </a:p>
        </p:txBody>
      </p:sp>
      <p:sp>
        <p:nvSpPr>
          <p:cNvPr id="6153" name="TextBox 12"/>
          <p:cNvSpPr txBox="1">
            <a:spLocks noChangeArrowheads="1"/>
          </p:cNvSpPr>
          <p:nvPr/>
        </p:nvSpPr>
        <p:spPr bwMode="auto">
          <a:xfrm>
            <a:off x="3651250" y="5791200"/>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algn="ctr" eaLnBrk="0" fontAlgn="base" hangingPunct="0">
              <a:spcBef>
                <a:spcPct val="0"/>
              </a:spcBef>
              <a:spcAft>
                <a:spcPct val="0"/>
              </a:spcAft>
              <a:defRPr sz="2400">
                <a:solidFill>
                  <a:schemeClr val="tx2"/>
                </a:solidFill>
                <a:latin typeface="Arial" panose="020B0604020202020204" pitchFamily="34" charset="0"/>
              </a:defRPr>
            </a:lvl6pPr>
            <a:lvl7pPr marL="2971800" indent="-228600" algn="ctr" eaLnBrk="0" fontAlgn="base" hangingPunct="0">
              <a:spcBef>
                <a:spcPct val="0"/>
              </a:spcBef>
              <a:spcAft>
                <a:spcPct val="0"/>
              </a:spcAft>
              <a:defRPr sz="2400">
                <a:solidFill>
                  <a:schemeClr val="tx2"/>
                </a:solidFill>
                <a:latin typeface="Arial" panose="020B0604020202020204" pitchFamily="34" charset="0"/>
              </a:defRPr>
            </a:lvl7pPr>
            <a:lvl8pPr marL="3429000" indent="-228600" algn="ctr" eaLnBrk="0" fontAlgn="base" hangingPunct="0">
              <a:spcBef>
                <a:spcPct val="0"/>
              </a:spcBef>
              <a:spcAft>
                <a:spcPct val="0"/>
              </a:spcAft>
              <a:defRPr sz="2400">
                <a:solidFill>
                  <a:schemeClr val="tx2"/>
                </a:solidFill>
                <a:latin typeface="Arial" panose="020B0604020202020204" pitchFamily="34" charset="0"/>
              </a:defRPr>
            </a:lvl8pPr>
            <a:lvl9pPr marL="3886200" indent="-228600" algn="ctr" eaLnBrk="0" fontAlgn="base" hangingPunct="0">
              <a:spcBef>
                <a:spcPct val="0"/>
              </a:spcBef>
              <a:spcAft>
                <a:spcPct val="0"/>
              </a:spcAft>
              <a:defRPr sz="2400">
                <a:solidFill>
                  <a:schemeClr val="tx2"/>
                </a:solidFill>
                <a:latin typeface="Arial" panose="020B0604020202020204" pitchFamily="34" charset="0"/>
              </a:defRPr>
            </a:lvl9pPr>
          </a:lstStyle>
          <a:p>
            <a:r>
              <a:rPr lang="en-CA" altLang="en-US"/>
              <a:t>Sucessful jejunal placement &gt;95%</a:t>
            </a:r>
          </a:p>
        </p:txBody>
      </p:sp>
      <p:pic>
        <p:nvPicPr>
          <p:cNvPr id="11" name="image9.png"/>
          <p:cNvPicPr/>
          <p:nvPr/>
        </p:nvPicPr>
        <p:blipFill>
          <a:blip r:embed="rId6">
            <a:extLst/>
          </a:blip>
          <a:stretch>
            <a:fillRect/>
          </a:stretch>
        </p:blipFill>
        <p:spPr>
          <a:xfrm>
            <a:off x="9946724" y="-448772"/>
            <a:ext cx="3523754" cy="1761877"/>
          </a:xfrm>
          <a:prstGeom prst="rect">
            <a:avLst/>
          </a:prstGeom>
          <a:ln w="12700">
            <a:miter lim="400000"/>
          </a:ln>
        </p:spPr>
      </p:pic>
    </p:spTree>
    <p:extLst>
      <p:ext uri="{BB962C8B-B14F-4D97-AF65-F5344CB8AC3E}">
        <p14:creationId xmlns:p14="http://schemas.microsoft.com/office/powerpoint/2010/main" val="416029873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11.jpeg"/>
          <p:cNvPicPr/>
          <p:nvPr/>
        </p:nvPicPr>
        <p:blipFill>
          <a:blip r:embed="rId2">
            <a:extLst/>
          </a:blip>
          <a:stretch>
            <a:fillRect/>
          </a:stretch>
        </p:blipFill>
        <p:spPr>
          <a:xfrm>
            <a:off x="0" y="0"/>
            <a:ext cx="12179300" cy="6858000"/>
          </a:xfrm>
          <a:prstGeom prst="rect">
            <a:avLst/>
          </a:prstGeom>
          <a:ln w="12700">
            <a:miter lim="400000"/>
          </a:ln>
        </p:spPr>
      </p:pic>
      <p:sp>
        <p:nvSpPr>
          <p:cNvPr id="149506" name="Rectangle 2"/>
          <p:cNvSpPr>
            <a:spLocks noGrp="1" noChangeArrowheads="1"/>
          </p:cNvSpPr>
          <p:nvPr>
            <p:ph type="title"/>
          </p:nvPr>
        </p:nvSpPr>
        <p:spPr/>
        <p:txBody>
          <a:bodyPr/>
          <a:lstStyle/>
          <a:p>
            <a:r>
              <a:rPr lang="en-US" altLang="en-US" b="1" smtClean="0">
                <a:solidFill>
                  <a:schemeClr val="accent2"/>
                </a:solidFill>
              </a:rPr>
              <a:t>CORTRAK</a:t>
            </a:r>
            <a:r>
              <a:rPr lang="en-US" altLang="en-US" b="1" baseline="30000" smtClean="0">
                <a:solidFill>
                  <a:schemeClr val="accent2"/>
                </a:solidFill>
                <a:cs typeface="Arial" panose="020B0604020202020204" pitchFamily="34" charset="0"/>
              </a:rPr>
              <a:t>®</a:t>
            </a:r>
            <a:r>
              <a:rPr lang="en-US" altLang="en-US" b="1" smtClean="0">
                <a:solidFill>
                  <a:schemeClr val="accent2"/>
                </a:solidFill>
              </a:rPr>
              <a:t> </a:t>
            </a:r>
            <a:br>
              <a:rPr lang="en-US" altLang="en-US" b="1" smtClean="0">
                <a:solidFill>
                  <a:schemeClr val="accent2"/>
                </a:solidFill>
              </a:rPr>
            </a:br>
            <a:r>
              <a:rPr lang="en-US" altLang="en-US" sz="2000" b="1" i="1">
                <a:solidFill>
                  <a:schemeClr val="accent2"/>
                </a:solidFill>
              </a:rPr>
              <a:t>A new paradigm in feeding tube placement</a:t>
            </a:r>
          </a:p>
        </p:txBody>
      </p:sp>
      <p:sp>
        <p:nvSpPr>
          <p:cNvPr id="149507" name="Rectangle 3"/>
          <p:cNvSpPr>
            <a:spLocks noGrp="1" noChangeArrowheads="1"/>
          </p:cNvSpPr>
          <p:nvPr>
            <p:ph type="body" sz="half" idx="2"/>
          </p:nvPr>
        </p:nvSpPr>
        <p:spPr>
          <a:xfrm>
            <a:off x="6165850" y="1600200"/>
            <a:ext cx="4038600" cy="4997450"/>
          </a:xfrm>
        </p:spPr>
        <p:txBody>
          <a:bodyPr/>
          <a:lstStyle/>
          <a:p>
            <a:pPr lvl="1"/>
            <a:r>
              <a:rPr lang="en-US" altLang="en-US" dirty="0">
                <a:solidFill>
                  <a:schemeClr val="accent2"/>
                </a:solidFill>
              </a:rPr>
              <a:t>Aid to placement of feeding tubes into the stomach or small bowel </a:t>
            </a:r>
          </a:p>
          <a:p>
            <a:pPr lvl="1"/>
            <a:r>
              <a:rPr lang="en-US" altLang="en-US" dirty="0">
                <a:solidFill>
                  <a:schemeClr val="accent2"/>
                </a:solidFill>
              </a:rPr>
              <a:t>The tip of the stylet is a transmitter. </a:t>
            </a:r>
          </a:p>
          <a:p>
            <a:pPr lvl="1"/>
            <a:r>
              <a:rPr lang="en-US" altLang="en-US" dirty="0">
                <a:solidFill>
                  <a:schemeClr val="accent2"/>
                </a:solidFill>
              </a:rPr>
              <a:t>Signal is picked up by an external receiver unit. </a:t>
            </a:r>
          </a:p>
          <a:p>
            <a:pPr lvl="1"/>
            <a:r>
              <a:rPr lang="en-US" altLang="en-US" dirty="0">
                <a:solidFill>
                  <a:schemeClr val="accent2"/>
                </a:solidFill>
              </a:rPr>
              <a:t>Signal is fed to an attached Monitor unit.</a:t>
            </a:r>
          </a:p>
          <a:p>
            <a:pPr lvl="1"/>
            <a:r>
              <a:rPr lang="en-US" altLang="en-US" dirty="0">
                <a:solidFill>
                  <a:schemeClr val="accent2"/>
                </a:solidFill>
              </a:rPr>
              <a:t>Provides user with a </a:t>
            </a:r>
            <a:r>
              <a:rPr lang="en-US" altLang="en-US" dirty="0" smtClean="0">
                <a:solidFill>
                  <a:schemeClr val="accent2"/>
                </a:solidFill>
              </a:rPr>
              <a:t>real-time</a:t>
            </a:r>
            <a:r>
              <a:rPr lang="en-US" altLang="en-US" dirty="0">
                <a:solidFill>
                  <a:schemeClr val="accent2"/>
                </a:solidFill>
              </a:rPr>
              <a:t>, graphic display  that represents the path of the feeding tube.</a:t>
            </a:r>
          </a:p>
          <a:p>
            <a:pPr lvl="1"/>
            <a:endParaRPr lang="en-US" altLang="en-US" dirty="0">
              <a:solidFill>
                <a:schemeClr val="accent2"/>
              </a:solidFill>
            </a:endParaRPr>
          </a:p>
          <a:p>
            <a:pPr>
              <a:buFontTx/>
              <a:buNone/>
            </a:pPr>
            <a:endParaRPr lang="en-US" altLang="en-US" dirty="0">
              <a:solidFill>
                <a:schemeClr val="accent2"/>
              </a:solidFill>
            </a:endParaRPr>
          </a:p>
        </p:txBody>
      </p:sp>
      <p:pic>
        <p:nvPicPr>
          <p:cNvPr id="149508" name="Picture 4" descr="Unit02"/>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985963" y="1773238"/>
            <a:ext cx="4038600" cy="3687762"/>
          </a:xfrm>
        </p:spPr>
      </p:pic>
      <p:pic>
        <p:nvPicPr>
          <p:cNvPr id="6" name="image9.png"/>
          <p:cNvPicPr/>
          <p:nvPr/>
        </p:nvPicPr>
        <p:blipFill>
          <a:blip r:embed="rId4">
            <a:extLst/>
          </a:blip>
          <a:stretch>
            <a:fillRect/>
          </a:stretch>
        </p:blipFill>
        <p:spPr>
          <a:xfrm>
            <a:off x="9946724" y="-448772"/>
            <a:ext cx="3523754" cy="1761877"/>
          </a:xfrm>
          <a:prstGeom prst="rect">
            <a:avLst/>
          </a:prstGeom>
          <a:ln w="12700">
            <a:miter lim="400000"/>
          </a:ln>
        </p:spPr>
      </p:pic>
    </p:spTree>
    <p:extLst>
      <p:ext uri="{BB962C8B-B14F-4D97-AF65-F5344CB8AC3E}">
        <p14:creationId xmlns:p14="http://schemas.microsoft.com/office/powerpoint/2010/main" val="339791042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1" name="image8.jpeg"/>
          <p:cNvPicPr/>
          <p:nvPr/>
        </p:nvPicPr>
        <p:blipFill>
          <a:blip r:embed="rId3">
            <a:extLst/>
          </a:blip>
          <a:stretch>
            <a:fillRect/>
          </a:stretch>
        </p:blipFill>
        <p:spPr>
          <a:xfrm>
            <a:off x="0" y="0"/>
            <a:ext cx="12179300" cy="6858000"/>
          </a:xfrm>
          <a:prstGeom prst="rect">
            <a:avLst/>
          </a:prstGeom>
          <a:ln w="12700">
            <a:miter lim="400000"/>
          </a:ln>
        </p:spPr>
      </p:pic>
      <p:pic>
        <p:nvPicPr>
          <p:cNvPr id="402" name="image11.jpeg"/>
          <p:cNvPicPr/>
          <p:nvPr/>
        </p:nvPicPr>
        <p:blipFill>
          <a:blip r:embed="rId4">
            <a:extLst/>
          </a:blip>
          <a:stretch>
            <a:fillRect/>
          </a:stretch>
        </p:blipFill>
        <p:spPr>
          <a:xfrm>
            <a:off x="0" y="0"/>
            <a:ext cx="12179300" cy="6858000"/>
          </a:xfrm>
          <a:prstGeom prst="rect">
            <a:avLst/>
          </a:prstGeom>
          <a:ln w="12700">
            <a:miter lim="400000"/>
          </a:ln>
        </p:spPr>
      </p:pic>
      <p:sp>
        <p:nvSpPr>
          <p:cNvPr id="403" name="Shape 403"/>
          <p:cNvSpPr/>
          <p:nvPr/>
        </p:nvSpPr>
        <p:spPr>
          <a:xfrm>
            <a:off x="770570" y="430955"/>
            <a:ext cx="10149979" cy="969496"/>
          </a:xfrm>
          <a:prstGeom prst="rect">
            <a:avLst/>
          </a:prstGeom>
          <a:ln w="12700">
            <a:miter lim="400000"/>
          </a:ln>
          <a:effectLst>
            <a:outerShdw blurRad="38100" dir="5400000" rotWithShape="0">
              <a:srgbClr val="000000">
                <a:alpha val="5242"/>
              </a:srgbClr>
            </a:outerShdw>
          </a:effectLst>
          <a:extLst>
            <a:ext uri="{C572A759-6A51-4108-AA02-DFA0A04FC94B}">
              <ma14:wrappingTextBoxFlag xmlns:ma14="http://schemas.microsoft.com/office/mac/drawingml/2011/main" xmlns="" val="1"/>
            </a:ext>
          </a:extLst>
        </p:spPr>
        <p:txBody>
          <a:bodyPr wrap="square" lIns="0" tIns="0" rIns="0" bIns="0" anchor="ctr">
            <a:spAutoFit/>
          </a:bodyPr>
          <a:lstStyle>
            <a:lvl1pPr defTabSz="584200">
              <a:lnSpc>
                <a:spcPct val="90000"/>
              </a:lnSpc>
              <a:defRPr sz="3500" b="1" spc="-39">
                <a:solidFill>
                  <a:srgbClr val="0050E1"/>
                </a:solidFill>
                <a:latin typeface="+mn-lt"/>
                <a:ea typeface="+mn-ea"/>
                <a:cs typeface="+mn-cs"/>
                <a:sym typeface="Helvetica Neue"/>
              </a:defRPr>
            </a:lvl1pPr>
          </a:lstStyle>
          <a:p>
            <a:pPr lvl="0" algn="ctr">
              <a:defRPr sz="1800" b="0" spc="0">
                <a:solidFill>
                  <a:srgbClr val="000000"/>
                </a:solidFill>
              </a:defRPr>
            </a:pPr>
            <a:r>
              <a:rPr lang="en-CA" sz="3500" b="1" spc="-39" dirty="0" smtClean="0">
                <a:solidFill>
                  <a:srgbClr val="0050E1"/>
                </a:solidFill>
              </a:rPr>
              <a:t>Defining Enteral Feeding Intolerance: </a:t>
            </a:r>
          </a:p>
          <a:p>
            <a:pPr lvl="0" algn="ctr">
              <a:defRPr sz="1800" b="0" spc="0">
                <a:solidFill>
                  <a:srgbClr val="000000"/>
                </a:solidFill>
              </a:defRPr>
            </a:pPr>
            <a:r>
              <a:rPr lang="en-CA" sz="3500" b="1" spc="-39" dirty="0" smtClean="0">
                <a:solidFill>
                  <a:srgbClr val="0050E1"/>
                </a:solidFill>
              </a:rPr>
              <a:t>Gastric Residual Volumes</a:t>
            </a:r>
            <a:endParaRPr sz="3500" b="1" spc="-39" dirty="0">
              <a:solidFill>
                <a:srgbClr val="0050E1"/>
              </a:solidFill>
            </a:endParaRPr>
          </a:p>
        </p:txBody>
      </p:sp>
      <p:sp>
        <p:nvSpPr>
          <p:cNvPr id="404" name="Shape 404"/>
          <p:cNvSpPr/>
          <p:nvPr/>
        </p:nvSpPr>
        <p:spPr>
          <a:xfrm flipV="1">
            <a:off x="785412" y="1468701"/>
            <a:ext cx="11458778" cy="3"/>
          </a:xfrm>
          <a:prstGeom prst="line">
            <a:avLst/>
          </a:prstGeom>
          <a:ln w="12700">
            <a:solidFill>
              <a:srgbClr val="31B6FD"/>
            </a:solidFill>
          </a:ln>
        </p:spPr>
        <p:txBody>
          <a:bodyPr lIns="0" tIns="0" rIns="0" bIns="0"/>
          <a:lstStyle/>
          <a:p>
            <a:pPr lvl="0" defTabSz="457200">
              <a:defRPr sz="1200"/>
            </a:pPr>
            <a:endParaRPr/>
          </a:p>
        </p:txBody>
      </p:sp>
      <p:pic>
        <p:nvPicPr>
          <p:cNvPr id="405" name="image9.png"/>
          <p:cNvPicPr/>
          <p:nvPr/>
        </p:nvPicPr>
        <p:blipFill>
          <a:blip r:embed="rId5">
            <a:extLst/>
          </a:blip>
          <a:stretch>
            <a:fillRect/>
          </a:stretch>
        </p:blipFill>
        <p:spPr>
          <a:xfrm>
            <a:off x="9946724" y="-448772"/>
            <a:ext cx="3523754" cy="1761877"/>
          </a:xfrm>
          <a:prstGeom prst="rect">
            <a:avLst/>
          </a:prstGeom>
          <a:ln w="12700">
            <a:miter lim="400000"/>
          </a:ln>
        </p:spPr>
      </p:pic>
      <p:sp>
        <p:nvSpPr>
          <p:cNvPr id="406" name="Shape 406"/>
          <p:cNvSpPr/>
          <p:nvPr/>
        </p:nvSpPr>
        <p:spPr>
          <a:xfrm>
            <a:off x="4727940" y="2280178"/>
            <a:ext cx="6360349" cy="2451949"/>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marL="342900" lvl="0" indent="-342900">
              <a:spcBef>
                <a:spcPts val="400"/>
              </a:spcBef>
              <a:buClr>
                <a:srgbClr val="535353"/>
              </a:buClr>
              <a:buSzPct val="100000"/>
              <a:buFont typeface="Wingdings" panose="05000000000000000000" pitchFamily="2" charset="2"/>
              <a:buChar char="Ø"/>
            </a:pPr>
            <a:r>
              <a:rPr sz="2000" dirty="0">
                <a:latin typeface="+mn-lt"/>
                <a:ea typeface="+mn-ea"/>
                <a:cs typeface="+mn-cs"/>
                <a:sym typeface="Helvetica Neue"/>
              </a:rPr>
              <a:t>GI motility disorders are frequent (up to 80%)</a:t>
            </a:r>
          </a:p>
          <a:p>
            <a:pPr marL="342900" lvl="0" indent="-342900">
              <a:spcBef>
                <a:spcPts val="400"/>
              </a:spcBef>
              <a:buClr>
                <a:srgbClr val="535353"/>
              </a:buClr>
              <a:buSzPct val="100000"/>
              <a:buFont typeface="Wingdings" panose="05000000000000000000" pitchFamily="2" charset="2"/>
              <a:buChar char="Ø"/>
            </a:pPr>
            <a:r>
              <a:rPr sz="2000" dirty="0" smtClean="0">
                <a:latin typeface="+mn-lt"/>
                <a:ea typeface="+mn-ea"/>
                <a:cs typeface="+mn-cs"/>
                <a:sym typeface="Helvetica Neue"/>
              </a:rPr>
              <a:t>GRV </a:t>
            </a:r>
            <a:r>
              <a:rPr sz="2000" dirty="0">
                <a:latin typeface="+mn-lt"/>
                <a:ea typeface="+mn-ea"/>
                <a:cs typeface="+mn-cs"/>
                <a:sym typeface="Helvetica Neue"/>
              </a:rPr>
              <a:t>as a surrogate marker to detect GI disorders and avoid risk of aspiration and pneumonia due to regurgitation/vomiting of gastric </a:t>
            </a:r>
            <a:r>
              <a:rPr sz="2000" dirty="0" smtClean="0">
                <a:latin typeface="+mn-lt"/>
                <a:ea typeface="+mn-ea"/>
                <a:cs typeface="+mn-cs"/>
                <a:sym typeface="Helvetica Neue"/>
              </a:rPr>
              <a:t>contents</a:t>
            </a:r>
            <a:endParaRPr lang="en-CA" sz="2000" dirty="0" smtClean="0">
              <a:latin typeface="+mn-lt"/>
              <a:ea typeface="+mn-ea"/>
              <a:cs typeface="+mn-cs"/>
              <a:sym typeface="Helvetica Neue"/>
            </a:endParaRPr>
          </a:p>
          <a:p>
            <a:pPr marL="342900" lvl="0" indent="-342900">
              <a:spcBef>
                <a:spcPts val="400"/>
              </a:spcBef>
              <a:buClr>
                <a:srgbClr val="535353"/>
              </a:buClr>
              <a:buSzPct val="100000"/>
              <a:buFont typeface="Wingdings" panose="05000000000000000000" pitchFamily="2" charset="2"/>
              <a:buChar char="Ø"/>
            </a:pPr>
            <a:r>
              <a:rPr lang="en-CA" sz="2000" dirty="0" smtClean="0">
                <a:latin typeface="+mn-lt"/>
                <a:ea typeface="+mn-ea"/>
                <a:cs typeface="+mn-cs"/>
                <a:sym typeface="Helvetica Neue"/>
              </a:rPr>
              <a:t>Lower the GRV, more problems with underfeeding</a:t>
            </a:r>
          </a:p>
          <a:p>
            <a:pPr marL="342900" lvl="0" indent="-342900">
              <a:spcBef>
                <a:spcPts val="400"/>
              </a:spcBef>
              <a:buClr>
                <a:srgbClr val="535353"/>
              </a:buClr>
              <a:buSzPct val="100000"/>
              <a:buFont typeface="Wingdings" panose="05000000000000000000" pitchFamily="2" charset="2"/>
              <a:buChar char="Ø"/>
            </a:pPr>
            <a:r>
              <a:rPr lang="en-CA" sz="2000" dirty="0" smtClean="0">
                <a:latin typeface="+mn-lt"/>
                <a:ea typeface="+mn-ea"/>
                <a:cs typeface="+mn-cs"/>
                <a:sym typeface="Helvetica Neue"/>
              </a:rPr>
              <a:t>The higher the GRV, less interruptions</a:t>
            </a:r>
          </a:p>
          <a:p>
            <a:pPr marL="342900" lvl="0" indent="-342900">
              <a:spcBef>
                <a:spcPts val="400"/>
              </a:spcBef>
              <a:buClr>
                <a:srgbClr val="535353"/>
              </a:buClr>
              <a:buSzPct val="100000"/>
              <a:buFont typeface="Wingdings" panose="05000000000000000000" pitchFamily="2" charset="2"/>
              <a:buChar char="Ø"/>
            </a:pPr>
            <a:r>
              <a:rPr lang="en-CA" sz="2000" dirty="0" smtClean="0">
                <a:latin typeface="+mn-lt"/>
                <a:ea typeface="+mn-ea"/>
                <a:cs typeface="+mn-cs"/>
                <a:sym typeface="Helvetica Neue"/>
              </a:rPr>
              <a:t>Rate or rapidity of feeding also influences rate of EFI</a:t>
            </a:r>
            <a:endParaRPr sz="2000" dirty="0">
              <a:latin typeface="+mn-lt"/>
              <a:ea typeface="+mn-ea"/>
              <a:cs typeface="+mn-cs"/>
              <a:sym typeface="Helvetica Neue"/>
            </a:endParaRPr>
          </a:p>
        </p:txBody>
      </p:sp>
      <p:grpSp>
        <p:nvGrpSpPr>
          <p:cNvPr id="415" name="Group 415"/>
          <p:cNvGrpSpPr/>
          <p:nvPr/>
        </p:nvGrpSpPr>
        <p:grpSpPr>
          <a:xfrm>
            <a:off x="691109" y="1714696"/>
            <a:ext cx="3352801" cy="4788028"/>
            <a:chOff x="0" y="0"/>
            <a:chExt cx="3352800" cy="4788027"/>
          </a:xfrm>
        </p:grpSpPr>
        <p:pic>
          <p:nvPicPr>
            <p:cNvPr id="407" name="image29.png"/>
            <p:cNvPicPr/>
            <p:nvPr/>
          </p:nvPicPr>
          <p:blipFill>
            <a:blip r:embed="rId6">
              <a:extLst/>
            </a:blip>
            <a:srcRect l="4213" r="4225"/>
            <a:stretch>
              <a:fillRect/>
            </a:stretch>
          </p:blipFill>
          <p:spPr>
            <a:xfrm>
              <a:off x="-1" y="0"/>
              <a:ext cx="3352802" cy="4788028"/>
            </a:xfrm>
            <a:prstGeom prst="rect">
              <a:avLst/>
            </a:prstGeom>
            <a:ln w="76200" cap="flat">
              <a:solidFill>
                <a:srgbClr val="FFFEFD"/>
              </a:solidFill>
              <a:prstDash val="solid"/>
              <a:miter lim="800000"/>
            </a:ln>
            <a:effectLst/>
          </p:spPr>
        </p:pic>
        <p:sp>
          <p:nvSpPr>
            <p:cNvPr id="408" name="Shape 408"/>
            <p:cNvSpPr/>
            <p:nvPr/>
          </p:nvSpPr>
          <p:spPr>
            <a:xfrm>
              <a:off x="142074" y="692228"/>
              <a:ext cx="914401" cy="314347"/>
            </a:xfrm>
            <a:prstGeom prst="rect">
              <a:avLst/>
            </a:prstGeom>
            <a:solidFill>
              <a:srgbClr val="000000"/>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600">
                  <a:solidFill>
                    <a:srgbClr val="FFFFFF"/>
                  </a:solidFill>
                  <a:latin typeface="+mn-lt"/>
                  <a:ea typeface="+mn-ea"/>
                  <a:cs typeface="+mn-cs"/>
                  <a:sym typeface="Helvetica Neue"/>
                </a:defRPr>
              </a:lvl1pPr>
            </a:lstStyle>
            <a:p>
              <a:pPr lvl="0">
                <a:defRPr sz="1800">
                  <a:solidFill>
                    <a:srgbClr val="000000"/>
                  </a:solidFill>
                </a:defRPr>
              </a:pPr>
              <a:r>
                <a:rPr sz="1600">
                  <a:solidFill>
                    <a:srgbClr val="FFFFFF"/>
                  </a:solidFill>
                </a:rPr>
                <a:t>Cardia</a:t>
              </a:r>
            </a:p>
          </p:txBody>
        </p:sp>
        <p:sp>
          <p:nvSpPr>
            <p:cNvPr id="409" name="Shape 409"/>
            <p:cNvSpPr/>
            <p:nvPr/>
          </p:nvSpPr>
          <p:spPr>
            <a:xfrm>
              <a:off x="838199" y="1687438"/>
              <a:ext cx="914401" cy="314348"/>
            </a:xfrm>
            <a:prstGeom prst="rect">
              <a:avLst/>
            </a:prstGeom>
            <a:solidFill>
              <a:srgbClr val="000000"/>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600">
                  <a:solidFill>
                    <a:srgbClr val="FFFFFF"/>
                  </a:solidFill>
                  <a:latin typeface="+mn-lt"/>
                  <a:ea typeface="+mn-ea"/>
                  <a:cs typeface="+mn-cs"/>
                  <a:sym typeface="Helvetica Neue"/>
                </a:defRPr>
              </a:lvl1pPr>
            </a:lstStyle>
            <a:p>
              <a:pPr lvl="0">
                <a:defRPr sz="1800">
                  <a:solidFill>
                    <a:srgbClr val="000000"/>
                  </a:solidFill>
                </a:defRPr>
              </a:pPr>
              <a:r>
                <a:rPr sz="1600">
                  <a:solidFill>
                    <a:srgbClr val="FFFFFF"/>
                  </a:solidFill>
                </a:rPr>
                <a:t>Pylorus</a:t>
              </a:r>
            </a:p>
          </p:txBody>
        </p:sp>
        <p:sp>
          <p:nvSpPr>
            <p:cNvPr id="410" name="Shape 410"/>
            <p:cNvSpPr/>
            <p:nvPr/>
          </p:nvSpPr>
          <p:spPr>
            <a:xfrm>
              <a:off x="2088375" y="4138083"/>
              <a:ext cx="914401" cy="314348"/>
            </a:xfrm>
            <a:prstGeom prst="rect">
              <a:avLst/>
            </a:prstGeom>
            <a:solidFill>
              <a:srgbClr val="000000"/>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600">
                  <a:solidFill>
                    <a:srgbClr val="FFFFFF"/>
                  </a:solidFill>
                  <a:latin typeface="+mn-lt"/>
                  <a:ea typeface="+mn-ea"/>
                  <a:cs typeface="+mn-cs"/>
                  <a:sym typeface="Helvetica Neue"/>
                </a:defRPr>
              </a:lvl1pPr>
            </a:lstStyle>
            <a:p>
              <a:pPr lvl="0">
                <a:defRPr sz="1800">
                  <a:solidFill>
                    <a:srgbClr val="000000"/>
                  </a:solidFill>
                </a:defRPr>
              </a:pPr>
              <a:r>
                <a:rPr sz="1600">
                  <a:solidFill>
                    <a:srgbClr val="FFFFFF"/>
                  </a:solidFill>
                </a:rPr>
                <a:t>Antrum</a:t>
              </a:r>
            </a:p>
          </p:txBody>
        </p:sp>
        <p:sp>
          <p:nvSpPr>
            <p:cNvPr id="411" name="Shape 411"/>
            <p:cNvSpPr/>
            <p:nvPr/>
          </p:nvSpPr>
          <p:spPr>
            <a:xfrm>
              <a:off x="284149" y="4198379"/>
              <a:ext cx="1143001" cy="314348"/>
            </a:xfrm>
            <a:prstGeom prst="rect">
              <a:avLst/>
            </a:prstGeom>
            <a:solidFill>
              <a:srgbClr val="000000"/>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600">
                  <a:solidFill>
                    <a:srgbClr val="FFFFFF"/>
                  </a:solidFill>
                  <a:latin typeface="+mn-lt"/>
                  <a:ea typeface="+mn-ea"/>
                  <a:cs typeface="+mn-cs"/>
                  <a:sym typeface="Helvetica Neue"/>
                </a:defRPr>
              </a:lvl1pPr>
            </a:lstStyle>
            <a:p>
              <a:pPr lvl="0">
                <a:defRPr sz="1800">
                  <a:solidFill>
                    <a:srgbClr val="000000"/>
                  </a:solidFill>
                </a:defRPr>
              </a:pPr>
              <a:r>
                <a:rPr sz="1600">
                  <a:solidFill>
                    <a:srgbClr val="FFFFFF"/>
                  </a:solidFill>
                </a:rPr>
                <a:t>Duodenum</a:t>
              </a:r>
            </a:p>
          </p:txBody>
        </p:sp>
        <p:pic>
          <p:nvPicPr>
            <p:cNvPr id="412" name="image30.png"/>
            <p:cNvPicPr/>
            <p:nvPr/>
          </p:nvPicPr>
          <p:blipFill>
            <a:blip r:embed="rId7">
              <a:extLst/>
            </a:blip>
            <a:stretch>
              <a:fillRect/>
            </a:stretch>
          </p:blipFill>
          <p:spPr>
            <a:xfrm>
              <a:off x="1066800" y="74083"/>
              <a:ext cx="1601227" cy="3556001"/>
            </a:xfrm>
            <a:prstGeom prst="rect">
              <a:avLst/>
            </a:prstGeom>
            <a:ln w="12700" cap="flat">
              <a:noFill/>
              <a:miter lim="400000"/>
            </a:ln>
            <a:effectLst/>
          </p:spPr>
        </p:pic>
        <p:sp>
          <p:nvSpPr>
            <p:cNvPr id="413" name="Shape 413"/>
            <p:cNvSpPr/>
            <p:nvPr/>
          </p:nvSpPr>
          <p:spPr>
            <a:xfrm>
              <a:off x="911266" y="2963365"/>
              <a:ext cx="1922318" cy="723895"/>
            </a:xfrm>
            <a:custGeom>
              <a:avLst/>
              <a:gdLst/>
              <a:ahLst/>
              <a:cxnLst>
                <a:cxn ang="0">
                  <a:pos x="wd2" y="hd2"/>
                </a:cxn>
                <a:cxn ang="5400000">
                  <a:pos x="wd2" y="hd2"/>
                </a:cxn>
                <a:cxn ang="10800000">
                  <a:pos x="wd2" y="hd2"/>
                </a:cxn>
                <a:cxn ang="16200000">
                  <a:pos x="wd2" y="hd2"/>
                </a:cxn>
              </a:cxnLst>
              <a:rect l="0" t="0" r="r" b="b"/>
              <a:pathLst>
                <a:path w="21600" h="21600" extrusionOk="0">
                  <a:moveTo>
                    <a:pt x="5238" y="1500"/>
                  </a:moveTo>
                  <a:lnTo>
                    <a:pt x="3193" y="0"/>
                  </a:lnTo>
                  <a:lnTo>
                    <a:pt x="1696" y="150"/>
                  </a:lnTo>
                  <a:lnTo>
                    <a:pt x="648" y="600"/>
                  </a:lnTo>
                  <a:lnTo>
                    <a:pt x="0" y="2700"/>
                  </a:lnTo>
                  <a:lnTo>
                    <a:pt x="150" y="4650"/>
                  </a:lnTo>
                  <a:lnTo>
                    <a:pt x="499" y="7200"/>
                  </a:lnTo>
                  <a:lnTo>
                    <a:pt x="648" y="9900"/>
                  </a:lnTo>
                  <a:lnTo>
                    <a:pt x="998" y="12300"/>
                  </a:lnTo>
                  <a:lnTo>
                    <a:pt x="1746" y="14550"/>
                  </a:lnTo>
                  <a:lnTo>
                    <a:pt x="2744" y="17400"/>
                  </a:lnTo>
                  <a:lnTo>
                    <a:pt x="4190" y="18600"/>
                  </a:lnTo>
                  <a:lnTo>
                    <a:pt x="5537" y="19350"/>
                  </a:lnTo>
                  <a:lnTo>
                    <a:pt x="7882" y="21450"/>
                  </a:lnTo>
                  <a:lnTo>
                    <a:pt x="9428" y="21600"/>
                  </a:lnTo>
                  <a:lnTo>
                    <a:pt x="12172" y="21600"/>
                  </a:lnTo>
                  <a:lnTo>
                    <a:pt x="14516" y="19650"/>
                  </a:lnTo>
                  <a:lnTo>
                    <a:pt x="16312" y="17250"/>
                  </a:lnTo>
                  <a:lnTo>
                    <a:pt x="18407" y="15450"/>
                  </a:lnTo>
                  <a:lnTo>
                    <a:pt x="19355" y="12000"/>
                  </a:lnTo>
                  <a:lnTo>
                    <a:pt x="20702" y="7800"/>
                  </a:lnTo>
                  <a:lnTo>
                    <a:pt x="21600" y="4200"/>
                  </a:lnTo>
                  <a:lnTo>
                    <a:pt x="13569" y="3150"/>
                  </a:lnTo>
                  <a:lnTo>
                    <a:pt x="5238" y="1500"/>
                  </a:lnTo>
                  <a:close/>
                </a:path>
              </a:pathLst>
            </a:custGeom>
            <a:solidFill>
              <a:srgbClr val="FDFF09"/>
            </a:solidFill>
            <a:ln w="12700" cap="flat">
              <a:noFill/>
              <a:miter lim="400000"/>
            </a:ln>
            <a:effectLst/>
          </p:spPr>
          <p:txBody>
            <a:bodyPr wrap="square" lIns="0" tIns="0" rIns="0" bIns="0" numCol="1" anchor="t">
              <a:noAutofit/>
            </a:bodyPr>
            <a:lstStyle/>
            <a:p>
              <a:pPr lvl="0">
                <a:defRPr>
                  <a:latin typeface="+mn-lt"/>
                  <a:ea typeface="+mn-ea"/>
                  <a:cs typeface="+mn-cs"/>
                  <a:sym typeface="Helvetica Neue"/>
                </a:defRPr>
              </a:pPr>
              <a:endParaRPr/>
            </a:p>
          </p:txBody>
        </p:sp>
        <p:pic>
          <p:nvPicPr>
            <p:cNvPr id="414" name="image31.png"/>
            <p:cNvPicPr/>
            <p:nvPr/>
          </p:nvPicPr>
          <p:blipFill>
            <a:blip r:embed="rId8">
              <a:extLst/>
            </a:blip>
            <a:stretch>
              <a:fillRect/>
            </a:stretch>
          </p:blipFill>
          <p:spPr>
            <a:xfrm>
              <a:off x="848525" y="2905115"/>
              <a:ext cx="2057401" cy="831793"/>
            </a:xfrm>
            <a:prstGeom prst="rect">
              <a:avLst/>
            </a:prstGeom>
            <a:ln w="12700" cap="flat">
              <a:noFill/>
              <a:miter lim="400000"/>
            </a:ln>
            <a:effectLst/>
          </p:spPr>
        </p:pic>
      </p:grpSp>
      <p:sp>
        <p:nvSpPr>
          <p:cNvPr id="416" name="Shape 416"/>
          <p:cNvSpPr/>
          <p:nvPr/>
        </p:nvSpPr>
        <p:spPr>
          <a:xfrm>
            <a:off x="4569589" y="5891612"/>
            <a:ext cx="5257801" cy="4470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r>
              <a:rPr sz="1200">
                <a:latin typeface="Helvetica Light"/>
                <a:ea typeface="Helvetica Light"/>
                <a:cs typeface="Helvetica Light"/>
                <a:sym typeface="Helvetica Light"/>
              </a:rPr>
              <a:t>Ukleja A. Nutr Clin Pract. 2010;25:16-25</a:t>
            </a:r>
            <a:br>
              <a:rPr sz="1200">
                <a:latin typeface="Helvetica Light"/>
                <a:ea typeface="Helvetica Light"/>
                <a:cs typeface="Helvetica Light"/>
                <a:sym typeface="Helvetica Light"/>
              </a:rPr>
            </a:br>
            <a:r>
              <a:rPr sz="1200">
                <a:latin typeface="Helvetica Light"/>
                <a:ea typeface="Helvetica Light"/>
                <a:cs typeface="Helvetica Light"/>
                <a:sym typeface="Helvetica Light"/>
              </a:rPr>
              <a:t>Lopez-Herce J. Curr Opin Clin Nutr Metab Care. 2009;12:180-5</a:t>
            </a: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 name="image11.jpeg"/>
          <p:cNvPicPr/>
          <p:nvPr/>
        </p:nvPicPr>
        <p:blipFill>
          <a:blip r:embed="rId3">
            <a:extLst/>
          </a:blip>
          <a:stretch>
            <a:fillRect/>
          </a:stretch>
        </p:blipFill>
        <p:spPr>
          <a:xfrm>
            <a:off x="0" y="0"/>
            <a:ext cx="12179300" cy="6858000"/>
          </a:xfrm>
          <a:prstGeom prst="rect">
            <a:avLst/>
          </a:prstGeom>
          <a:ln w="12700">
            <a:miter lim="400000"/>
          </a:ln>
        </p:spPr>
      </p:pic>
      <p:sp>
        <p:nvSpPr>
          <p:cNvPr id="421" name="Shape 421"/>
          <p:cNvSpPr/>
          <p:nvPr/>
        </p:nvSpPr>
        <p:spPr>
          <a:xfrm>
            <a:off x="770570" y="500276"/>
            <a:ext cx="13381627" cy="607565"/>
          </a:xfrm>
          <a:prstGeom prst="rect">
            <a:avLst/>
          </a:prstGeom>
          <a:ln w="12700">
            <a:miter lim="400000"/>
          </a:ln>
          <a:effectLst>
            <a:outerShdw blurRad="38100" dir="5400000" rotWithShape="0">
              <a:srgbClr val="000000">
                <a:alpha val="5242"/>
              </a:srgbClr>
            </a:outerShdw>
          </a:effectLst>
          <a:extLst>
            <a:ext uri="{C572A759-6A51-4108-AA02-DFA0A04FC94B}">
              <ma14:wrappingTextBoxFlag xmlns:ma14="http://schemas.microsoft.com/office/mac/drawingml/2011/main" xmlns="" val="1"/>
            </a:ext>
          </a:extLst>
        </p:spPr>
        <p:txBody>
          <a:bodyPr lIns="0" tIns="0" rIns="0" bIns="0" anchor="ctr">
            <a:spAutoFit/>
          </a:bodyPr>
          <a:lstStyle>
            <a:lvl1pPr defTabSz="584200">
              <a:lnSpc>
                <a:spcPct val="90000"/>
              </a:lnSpc>
              <a:defRPr sz="4000" b="1" spc="-45">
                <a:solidFill>
                  <a:srgbClr val="0050E1"/>
                </a:solidFill>
                <a:latin typeface="+mn-lt"/>
                <a:ea typeface="+mn-ea"/>
                <a:cs typeface="+mn-cs"/>
                <a:sym typeface="Helvetica Neue"/>
              </a:defRPr>
            </a:lvl1pPr>
          </a:lstStyle>
          <a:p>
            <a:pPr lvl="0">
              <a:defRPr sz="1800" b="0" spc="0">
                <a:solidFill>
                  <a:srgbClr val="000000"/>
                </a:solidFill>
              </a:defRPr>
            </a:pPr>
            <a:r>
              <a:rPr sz="4000" b="1" spc="-45">
                <a:solidFill>
                  <a:srgbClr val="0050E1"/>
                </a:solidFill>
              </a:rPr>
              <a:t>Challenging the role of monitoring GRV</a:t>
            </a:r>
          </a:p>
        </p:txBody>
      </p:sp>
      <p:sp>
        <p:nvSpPr>
          <p:cNvPr id="422" name="Shape 422"/>
          <p:cNvSpPr/>
          <p:nvPr/>
        </p:nvSpPr>
        <p:spPr>
          <a:xfrm flipV="1">
            <a:off x="798112" y="1306752"/>
            <a:ext cx="11471478" cy="3"/>
          </a:xfrm>
          <a:prstGeom prst="line">
            <a:avLst/>
          </a:prstGeom>
          <a:ln w="12700">
            <a:solidFill>
              <a:srgbClr val="31B6FD"/>
            </a:solidFill>
          </a:ln>
        </p:spPr>
        <p:txBody>
          <a:bodyPr lIns="0" tIns="0" rIns="0" bIns="0"/>
          <a:lstStyle/>
          <a:p>
            <a:pPr lvl="0" defTabSz="457200">
              <a:defRPr sz="1200"/>
            </a:pPr>
            <a:endParaRPr/>
          </a:p>
        </p:txBody>
      </p:sp>
      <p:pic>
        <p:nvPicPr>
          <p:cNvPr id="423" name="image9.png"/>
          <p:cNvPicPr/>
          <p:nvPr/>
        </p:nvPicPr>
        <p:blipFill>
          <a:blip r:embed="rId4">
            <a:extLst/>
          </a:blip>
          <a:stretch>
            <a:fillRect/>
          </a:stretch>
        </p:blipFill>
        <p:spPr>
          <a:xfrm>
            <a:off x="9946724" y="-448772"/>
            <a:ext cx="3523754" cy="1761877"/>
          </a:xfrm>
          <a:prstGeom prst="rect">
            <a:avLst/>
          </a:prstGeom>
          <a:ln w="12700">
            <a:miter lim="400000"/>
          </a:ln>
        </p:spPr>
      </p:pic>
      <p:sp>
        <p:nvSpPr>
          <p:cNvPr id="424" name="Shape 424"/>
          <p:cNvSpPr/>
          <p:nvPr/>
        </p:nvSpPr>
        <p:spPr>
          <a:xfrm>
            <a:off x="750232" y="4913780"/>
            <a:ext cx="3733801" cy="4470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200">
                <a:latin typeface="Helvetica Light"/>
                <a:ea typeface="Helvetica Light"/>
                <a:cs typeface="Helvetica Light"/>
                <a:sym typeface="Helvetica Light"/>
              </a:defRPr>
            </a:lvl1pPr>
          </a:lstStyle>
          <a:p>
            <a:pPr lvl="0">
              <a:defRPr sz="1800"/>
            </a:pPr>
            <a:r>
              <a:rPr sz="1200"/>
              <a:t>Reignier et al. JAMA. 2013;309:249-56</a:t>
            </a:r>
          </a:p>
        </p:txBody>
      </p:sp>
      <p:grpSp>
        <p:nvGrpSpPr>
          <p:cNvPr id="429" name="Group 429"/>
          <p:cNvGrpSpPr/>
          <p:nvPr/>
        </p:nvGrpSpPr>
        <p:grpSpPr>
          <a:xfrm>
            <a:off x="791756" y="1799293"/>
            <a:ext cx="3523754" cy="3106198"/>
            <a:chOff x="0" y="0"/>
            <a:chExt cx="3523753" cy="3106197"/>
          </a:xfrm>
        </p:grpSpPr>
        <p:grpSp>
          <p:nvGrpSpPr>
            <p:cNvPr id="427" name="Group 427"/>
            <p:cNvGrpSpPr/>
            <p:nvPr/>
          </p:nvGrpSpPr>
          <p:grpSpPr>
            <a:xfrm>
              <a:off x="1324" y="0"/>
              <a:ext cx="3522430" cy="1492376"/>
              <a:chOff x="0" y="0"/>
              <a:chExt cx="3522428" cy="1492375"/>
            </a:xfrm>
          </p:grpSpPr>
          <p:pic>
            <p:nvPicPr>
              <p:cNvPr id="425" name="image32.png"/>
              <p:cNvPicPr/>
              <p:nvPr/>
            </p:nvPicPr>
            <p:blipFill>
              <a:blip r:embed="rId5">
                <a:extLst/>
              </a:blip>
              <a:srcRect b="82671"/>
              <a:stretch>
                <a:fillRect/>
              </a:stretch>
            </p:blipFill>
            <p:spPr>
              <a:xfrm>
                <a:off x="0" y="0"/>
                <a:ext cx="3522429" cy="323191"/>
              </a:xfrm>
              <a:prstGeom prst="rect">
                <a:avLst/>
              </a:prstGeom>
              <a:ln w="12700" cap="flat">
                <a:noFill/>
                <a:miter lim="400000"/>
              </a:ln>
              <a:effectLst/>
            </p:spPr>
          </p:pic>
          <p:pic>
            <p:nvPicPr>
              <p:cNvPr id="426" name="image32.png"/>
              <p:cNvPicPr/>
              <p:nvPr/>
            </p:nvPicPr>
            <p:blipFill>
              <a:blip r:embed="rId5">
                <a:extLst/>
              </a:blip>
              <a:srcRect t="38139"/>
              <a:stretch>
                <a:fillRect/>
              </a:stretch>
            </p:blipFill>
            <p:spPr>
              <a:xfrm>
                <a:off x="0" y="338650"/>
                <a:ext cx="3522429" cy="1153726"/>
              </a:xfrm>
              <a:prstGeom prst="rect">
                <a:avLst/>
              </a:prstGeom>
              <a:ln w="12700" cap="flat">
                <a:noFill/>
                <a:miter lim="400000"/>
              </a:ln>
              <a:effectLst/>
            </p:spPr>
          </p:pic>
        </p:grpSp>
        <p:pic>
          <p:nvPicPr>
            <p:cNvPr id="428" name="image33.png"/>
            <p:cNvPicPr/>
            <p:nvPr/>
          </p:nvPicPr>
          <p:blipFill>
            <a:blip r:embed="rId6">
              <a:extLst/>
            </a:blip>
            <a:stretch>
              <a:fillRect/>
            </a:stretch>
          </p:blipFill>
          <p:spPr>
            <a:xfrm>
              <a:off x="0" y="1478842"/>
              <a:ext cx="1253775" cy="1627356"/>
            </a:xfrm>
            <a:prstGeom prst="rect">
              <a:avLst/>
            </a:prstGeom>
            <a:ln w="12700" cap="flat">
              <a:noFill/>
              <a:miter lim="400000"/>
            </a:ln>
            <a:effectLst/>
          </p:spPr>
        </p:pic>
      </p:grpSp>
      <p:sp>
        <p:nvSpPr>
          <p:cNvPr id="430" name="Shape 430"/>
          <p:cNvSpPr>
            <a:spLocks noGrp="1"/>
          </p:cNvSpPr>
          <p:nvPr>
            <p:ph type="body" idx="1"/>
          </p:nvPr>
        </p:nvSpPr>
        <p:spPr>
          <a:xfrm>
            <a:off x="4621893" y="1732603"/>
            <a:ext cx="7010401" cy="4394201"/>
          </a:xfrm>
          <a:prstGeom prst="rect">
            <a:avLst/>
          </a:prstGeom>
        </p:spPr>
        <p:txBody>
          <a:bodyPr>
            <a:normAutofit fontScale="92500" lnSpcReduction="20000"/>
          </a:bodyPr>
          <a:lstStyle/>
          <a:p>
            <a:pPr defTabSz="859536">
              <a:spcBef>
                <a:spcPts val="1800"/>
              </a:spcBef>
              <a:defRPr sz="1800">
                <a:solidFill>
                  <a:srgbClr val="000000"/>
                </a:solidFill>
              </a:defRPr>
            </a:pPr>
            <a:r>
              <a:rPr sz="1800" dirty="0">
                <a:solidFill>
                  <a:srgbClr val="535353"/>
                </a:solidFill>
                <a:latin typeface="+mn-lt"/>
                <a:ea typeface="+mn-ea"/>
                <a:cs typeface="+mn-cs"/>
                <a:sym typeface="Helvetica Neue"/>
              </a:rPr>
              <a:t>Randomized non-inferiority, open-label, multicenter trial in 9 ICUs in France</a:t>
            </a:r>
          </a:p>
          <a:p>
            <a:pPr defTabSz="859536">
              <a:spcBef>
                <a:spcPts val="1800"/>
              </a:spcBef>
              <a:defRPr sz="1800">
                <a:solidFill>
                  <a:srgbClr val="000000"/>
                </a:solidFill>
              </a:defRPr>
            </a:pPr>
            <a:r>
              <a:rPr sz="1800" dirty="0">
                <a:solidFill>
                  <a:srgbClr val="535353"/>
                </a:solidFill>
                <a:latin typeface="+mn-lt"/>
                <a:ea typeface="+mn-ea"/>
                <a:cs typeface="+mn-cs"/>
                <a:sym typeface="Helvetica Neue"/>
              </a:rPr>
              <a:t>449 ICU patients mechanically ventilated &gt;48 </a:t>
            </a:r>
            <a:r>
              <a:rPr sz="1800" dirty="0" err="1">
                <a:solidFill>
                  <a:srgbClr val="535353"/>
                </a:solidFill>
                <a:latin typeface="+mn-lt"/>
                <a:ea typeface="+mn-ea"/>
                <a:cs typeface="+mn-cs"/>
                <a:sym typeface="Helvetica Neue"/>
              </a:rPr>
              <a:t>hrs</a:t>
            </a:r>
            <a:r>
              <a:rPr sz="1800" dirty="0">
                <a:solidFill>
                  <a:srgbClr val="535353"/>
                </a:solidFill>
                <a:latin typeface="+mn-lt"/>
                <a:ea typeface="+mn-ea"/>
                <a:cs typeface="+mn-cs"/>
                <a:sym typeface="Helvetica Neue"/>
              </a:rPr>
              <a:t> and started on </a:t>
            </a:r>
            <a:r>
              <a:rPr sz="1800" dirty="0" smtClean="0">
                <a:solidFill>
                  <a:srgbClr val="535353"/>
                </a:solidFill>
                <a:latin typeface="+mn-lt"/>
                <a:ea typeface="+mn-ea"/>
                <a:cs typeface="+mn-cs"/>
                <a:sym typeface="Helvetica Neue"/>
              </a:rPr>
              <a:t>EN</a:t>
            </a:r>
            <a:r>
              <a:rPr lang="en-CA" sz="1800" dirty="0" smtClean="0">
                <a:solidFill>
                  <a:srgbClr val="535353"/>
                </a:solidFill>
                <a:latin typeface="+mn-lt"/>
                <a:ea typeface="+mn-ea"/>
                <a:cs typeface="+mn-cs"/>
                <a:sym typeface="Helvetica Neue"/>
              </a:rPr>
              <a:t> at </a:t>
            </a:r>
            <a:r>
              <a:rPr lang="en-CA" sz="1800" u="sng" dirty="0" smtClean="0">
                <a:solidFill>
                  <a:srgbClr val="535353"/>
                </a:solidFill>
                <a:latin typeface="+mn-lt"/>
                <a:ea typeface="+mn-ea"/>
                <a:cs typeface="+mn-cs"/>
                <a:sym typeface="Helvetica Neue"/>
              </a:rPr>
              <a:t>goal rate</a:t>
            </a:r>
            <a:r>
              <a:rPr sz="1800" u="sng" dirty="0" smtClean="0">
                <a:solidFill>
                  <a:srgbClr val="535353"/>
                </a:solidFill>
                <a:latin typeface="+mn-lt"/>
                <a:ea typeface="+mn-ea"/>
                <a:cs typeface="+mn-cs"/>
                <a:sym typeface="Helvetica Neue"/>
              </a:rPr>
              <a:t> </a:t>
            </a:r>
            <a:r>
              <a:rPr sz="1800" dirty="0">
                <a:solidFill>
                  <a:srgbClr val="535353"/>
                </a:solidFill>
                <a:latin typeface="+mn-lt"/>
                <a:ea typeface="+mn-ea"/>
                <a:cs typeface="+mn-cs"/>
                <a:sym typeface="Helvetica Neue"/>
              </a:rPr>
              <a:t>via a nasogastric tube within 36 </a:t>
            </a:r>
            <a:r>
              <a:rPr sz="1800" dirty="0" err="1">
                <a:solidFill>
                  <a:srgbClr val="535353"/>
                </a:solidFill>
                <a:latin typeface="+mn-lt"/>
                <a:ea typeface="+mn-ea"/>
                <a:cs typeface="+mn-cs"/>
                <a:sym typeface="Helvetica Neue"/>
              </a:rPr>
              <a:t>hrs</a:t>
            </a:r>
            <a:endParaRPr sz="1800" dirty="0">
              <a:solidFill>
                <a:srgbClr val="535353"/>
              </a:solidFill>
              <a:latin typeface="+mn-lt"/>
              <a:ea typeface="+mn-ea"/>
              <a:cs typeface="+mn-cs"/>
              <a:sym typeface="Helvetica Neue"/>
            </a:endParaRPr>
          </a:p>
          <a:p>
            <a:pPr defTabSz="859536">
              <a:spcBef>
                <a:spcPts val="1800"/>
              </a:spcBef>
              <a:defRPr sz="1800">
                <a:solidFill>
                  <a:srgbClr val="000000"/>
                </a:solidFill>
              </a:defRPr>
            </a:pPr>
            <a:r>
              <a:rPr sz="1800" b="1" dirty="0">
                <a:solidFill>
                  <a:srgbClr val="535353"/>
                </a:solidFill>
                <a:latin typeface="+mn-lt"/>
                <a:ea typeface="+mn-ea"/>
                <a:cs typeface="+mn-cs"/>
                <a:sym typeface="Helvetica Neue"/>
              </a:rPr>
              <a:t>Intervention (No GRV monitoring)</a:t>
            </a:r>
          </a:p>
          <a:p>
            <a:pPr marL="500634" lvl="1" indent="-285750" defTabSz="859536">
              <a:spcBef>
                <a:spcPts val="1800"/>
              </a:spcBef>
              <a:defRPr sz="1800">
                <a:solidFill>
                  <a:srgbClr val="000000"/>
                </a:solidFill>
              </a:defRPr>
            </a:pPr>
            <a:r>
              <a:rPr sz="1800" dirty="0">
                <a:solidFill>
                  <a:srgbClr val="535353"/>
                </a:solidFill>
                <a:latin typeface="+mn-lt"/>
                <a:ea typeface="+mn-ea"/>
                <a:cs typeface="+mn-cs"/>
                <a:sym typeface="Helvetica Neue"/>
              </a:rPr>
              <a:t>EN intolerance diagnosed by vomiting defined as gastric contents detected in the oropharynx or outside the mouth including spontaneous regurgitation of EN </a:t>
            </a:r>
            <a:endParaRPr sz="1800" dirty="0">
              <a:solidFill>
                <a:srgbClr val="595959"/>
              </a:solidFill>
            </a:endParaRPr>
          </a:p>
          <a:p>
            <a:pPr defTabSz="859536">
              <a:spcBef>
                <a:spcPts val="1800"/>
              </a:spcBef>
              <a:defRPr sz="1800">
                <a:solidFill>
                  <a:srgbClr val="000000"/>
                </a:solidFill>
              </a:defRPr>
            </a:pPr>
            <a:r>
              <a:rPr sz="1800" b="1" dirty="0">
                <a:solidFill>
                  <a:srgbClr val="535353"/>
                </a:solidFill>
                <a:latin typeface="+mn-lt"/>
                <a:ea typeface="+mn-ea"/>
                <a:cs typeface="+mn-cs"/>
                <a:sym typeface="Helvetica Neue"/>
              </a:rPr>
              <a:t>Control (GRV monitoring)</a:t>
            </a:r>
          </a:p>
          <a:p>
            <a:pPr marL="500634" lvl="1" indent="-285750" defTabSz="859536">
              <a:spcBef>
                <a:spcPts val="1800"/>
              </a:spcBef>
              <a:defRPr sz="1800">
                <a:solidFill>
                  <a:srgbClr val="000000"/>
                </a:solidFill>
              </a:defRPr>
            </a:pPr>
            <a:r>
              <a:rPr sz="1800" dirty="0">
                <a:solidFill>
                  <a:srgbClr val="535353"/>
                </a:solidFill>
                <a:latin typeface="+mn-lt"/>
                <a:ea typeface="+mn-ea"/>
                <a:cs typeface="+mn-cs"/>
                <a:sym typeface="Helvetica Neue"/>
              </a:rPr>
              <a:t>EN intolerance diagnosed by vomiting, </a:t>
            </a:r>
            <a:r>
              <a:rPr sz="1800" u="sng" dirty="0">
                <a:solidFill>
                  <a:srgbClr val="535353"/>
                </a:solidFill>
                <a:latin typeface="+mn-lt"/>
                <a:ea typeface="+mn-ea"/>
                <a:cs typeface="+mn-cs"/>
                <a:sym typeface="Helvetica Neue"/>
              </a:rPr>
              <a:t>GRV &gt;250 mL </a:t>
            </a:r>
            <a:r>
              <a:rPr sz="1800" dirty="0">
                <a:solidFill>
                  <a:srgbClr val="535353"/>
                </a:solidFill>
                <a:latin typeface="+mn-lt"/>
                <a:ea typeface="+mn-ea"/>
                <a:cs typeface="+mn-cs"/>
                <a:sym typeface="Helvetica Neue"/>
              </a:rPr>
              <a:t>measured every 6hrs by aspiration, or both</a:t>
            </a:r>
            <a:endParaRPr sz="1800" dirty="0">
              <a:solidFill>
                <a:srgbClr val="595959"/>
              </a:solidFill>
            </a:endParaRPr>
          </a:p>
          <a:p>
            <a:pPr defTabSz="859536">
              <a:spcBef>
                <a:spcPts val="1800"/>
              </a:spcBef>
              <a:defRPr sz="1800">
                <a:solidFill>
                  <a:srgbClr val="000000"/>
                </a:solidFill>
              </a:defRPr>
            </a:pPr>
            <a:r>
              <a:rPr sz="1800" b="1" dirty="0">
                <a:solidFill>
                  <a:srgbClr val="535353"/>
                </a:solidFill>
                <a:latin typeface="+mn-lt"/>
                <a:ea typeface="+mn-ea"/>
                <a:cs typeface="+mn-cs"/>
                <a:sym typeface="Helvetica Neue"/>
              </a:rPr>
              <a:t>Primary outcome</a:t>
            </a:r>
          </a:p>
          <a:p>
            <a:pPr marL="500634" lvl="1" indent="-285750" defTabSz="859536">
              <a:spcBef>
                <a:spcPts val="1800"/>
              </a:spcBef>
              <a:defRPr sz="1800">
                <a:solidFill>
                  <a:srgbClr val="000000"/>
                </a:solidFill>
              </a:defRPr>
            </a:pPr>
            <a:r>
              <a:rPr sz="1800" dirty="0">
                <a:solidFill>
                  <a:srgbClr val="535353"/>
                </a:solidFill>
                <a:latin typeface="+mn-lt"/>
                <a:ea typeface="+mn-ea"/>
                <a:cs typeface="+mn-cs"/>
                <a:sym typeface="Helvetica Neue"/>
              </a:rPr>
              <a:t>Proportion of patients with at least 1 </a:t>
            </a:r>
            <a:r>
              <a:rPr sz="1504" dirty="0">
                <a:solidFill>
                  <a:srgbClr val="535353"/>
                </a:solidFill>
                <a:latin typeface="+mn-lt"/>
                <a:ea typeface="+mn-ea"/>
                <a:cs typeface="+mn-cs"/>
                <a:sym typeface="Helvetica Neue"/>
              </a:rPr>
              <a:t>VAP episode</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9" name="image11.jpeg"/>
          <p:cNvPicPr/>
          <p:nvPr/>
        </p:nvPicPr>
        <p:blipFill>
          <a:blip r:embed="rId2">
            <a:extLst/>
          </a:blip>
          <a:stretch>
            <a:fillRect/>
          </a:stretch>
        </p:blipFill>
        <p:spPr>
          <a:xfrm>
            <a:off x="-7068" y="0"/>
            <a:ext cx="12179300" cy="6858000"/>
          </a:xfrm>
          <a:prstGeom prst="rect">
            <a:avLst/>
          </a:prstGeom>
          <a:ln w="12700">
            <a:miter lim="400000"/>
          </a:ln>
        </p:spPr>
      </p:pic>
      <p:sp>
        <p:nvSpPr>
          <p:cNvPr id="470" name="Shape 470"/>
          <p:cNvSpPr/>
          <p:nvPr/>
        </p:nvSpPr>
        <p:spPr>
          <a:xfrm>
            <a:off x="770570" y="673329"/>
            <a:ext cx="13381627" cy="484748"/>
          </a:xfrm>
          <a:prstGeom prst="rect">
            <a:avLst/>
          </a:prstGeom>
          <a:ln w="12700">
            <a:miter lim="400000"/>
          </a:ln>
          <a:effectLst>
            <a:outerShdw blurRad="38100" dir="5400000" rotWithShape="0">
              <a:srgbClr val="000000">
                <a:alpha val="5242"/>
              </a:srgbClr>
            </a:outerShdw>
          </a:effectLst>
          <a:extLst>
            <a:ext uri="{C572A759-6A51-4108-AA02-DFA0A04FC94B}">
              <ma14:wrappingTextBoxFlag xmlns:ma14="http://schemas.microsoft.com/office/mac/drawingml/2011/main" xmlns="" val="1"/>
            </a:ext>
          </a:extLst>
        </p:spPr>
        <p:txBody>
          <a:bodyPr lIns="0" tIns="0" rIns="0" bIns="0" anchor="ctr">
            <a:spAutoFit/>
          </a:bodyPr>
          <a:lstStyle>
            <a:lvl1pPr defTabSz="584200">
              <a:lnSpc>
                <a:spcPct val="90000"/>
              </a:lnSpc>
              <a:defRPr sz="3500" b="1" spc="-39">
                <a:solidFill>
                  <a:srgbClr val="0050E1"/>
                </a:solidFill>
                <a:latin typeface="+mn-lt"/>
                <a:ea typeface="+mn-ea"/>
                <a:cs typeface="+mn-cs"/>
                <a:sym typeface="Helvetica Neue"/>
              </a:defRPr>
            </a:lvl1pPr>
          </a:lstStyle>
          <a:p>
            <a:pPr lvl="0">
              <a:defRPr sz="1800" b="0" spc="0">
                <a:solidFill>
                  <a:srgbClr val="000000"/>
                </a:solidFill>
              </a:defRPr>
            </a:pPr>
            <a:r>
              <a:rPr lang="en-CA" sz="3500" b="1" spc="-39" dirty="0" smtClean="0">
                <a:solidFill>
                  <a:srgbClr val="0050E1"/>
                </a:solidFill>
              </a:rPr>
              <a:t>Disclosures</a:t>
            </a:r>
            <a:endParaRPr sz="3500" b="1" spc="-39" dirty="0">
              <a:solidFill>
                <a:srgbClr val="0050E1"/>
              </a:solidFill>
            </a:endParaRPr>
          </a:p>
        </p:txBody>
      </p:sp>
      <p:sp>
        <p:nvSpPr>
          <p:cNvPr id="471" name="Shape 471"/>
          <p:cNvSpPr/>
          <p:nvPr/>
        </p:nvSpPr>
        <p:spPr>
          <a:xfrm flipV="1">
            <a:off x="785412" y="1468701"/>
            <a:ext cx="11458778" cy="3"/>
          </a:xfrm>
          <a:prstGeom prst="line">
            <a:avLst/>
          </a:prstGeom>
          <a:ln w="12700">
            <a:solidFill>
              <a:srgbClr val="31B6FD"/>
            </a:solidFill>
          </a:ln>
        </p:spPr>
        <p:txBody>
          <a:bodyPr lIns="0" tIns="0" rIns="0" bIns="0"/>
          <a:lstStyle/>
          <a:p>
            <a:pPr lvl="0" defTabSz="457200">
              <a:defRPr sz="1200"/>
            </a:pPr>
            <a:endParaRPr/>
          </a:p>
        </p:txBody>
      </p:sp>
      <p:pic>
        <p:nvPicPr>
          <p:cNvPr id="472" name="image9.png"/>
          <p:cNvPicPr/>
          <p:nvPr/>
        </p:nvPicPr>
        <p:blipFill>
          <a:blip r:embed="rId3">
            <a:extLst/>
          </a:blip>
          <a:stretch>
            <a:fillRect/>
          </a:stretch>
        </p:blipFill>
        <p:spPr>
          <a:xfrm>
            <a:off x="9946724" y="-448772"/>
            <a:ext cx="3523754" cy="1761877"/>
          </a:xfrm>
          <a:prstGeom prst="rect">
            <a:avLst/>
          </a:prstGeom>
          <a:ln w="12700">
            <a:miter lim="400000"/>
          </a:ln>
        </p:spPr>
      </p:pic>
      <p:sp>
        <p:nvSpPr>
          <p:cNvPr id="473" name="Shape 473"/>
          <p:cNvSpPr>
            <a:spLocks noGrp="1"/>
          </p:cNvSpPr>
          <p:nvPr>
            <p:ph type="body" idx="1"/>
          </p:nvPr>
        </p:nvSpPr>
        <p:spPr>
          <a:xfrm>
            <a:off x="739938" y="2084002"/>
            <a:ext cx="7696201" cy="3962401"/>
          </a:xfrm>
          <a:prstGeom prst="rect">
            <a:avLst/>
          </a:prstGeom>
        </p:spPr>
        <p:txBody>
          <a:bodyPr/>
          <a:lstStyle/>
          <a:p>
            <a:pPr marL="169861" lvl="0" indent="-169861">
              <a:defRPr sz="1800">
                <a:solidFill>
                  <a:srgbClr val="000000"/>
                </a:solidFill>
              </a:defRPr>
            </a:pPr>
            <a:r>
              <a:rPr lang="en-CA" sz="2000" dirty="0" smtClean="0">
                <a:latin typeface="+mn-lt"/>
                <a:ea typeface="+mn-ea"/>
                <a:cs typeface="+mn-cs"/>
                <a:sym typeface="Helvetica Neue"/>
              </a:rPr>
              <a:t>Principal Investigator and Consultant in academic-industry partnered trials sponsored by GlaxoSmithKline, Lyric Pharmaceuticals and E-motion Medical</a:t>
            </a:r>
          </a:p>
          <a:p>
            <a:pPr marL="169861" lvl="0" indent="-169861">
              <a:defRPr sz="1800">
                <a:solidFill>
                  <a:srgbClr val="000000"/>
                </a:solidFill>
              </a:defRPr>
            </a:pPr>
            <a:endParaRPr lang="en-CA" sz="2000" dirty="0">
              <a:latin typeface="+mn-lt"/>
              <a:ea typeface="+mn-ea"/>
              <a:cs typeface="+mn-cs"/>
              <a:sym typeface="Helvetica Neue"/>
            </a:endParaRPr>
          </a:p>
        </p:txBody>
      </p:sp>
    </p:spTree>
    <p:extLst>
      <p:ext uri="{BB962C8B-B14F-4D97-AF65-F5344CB8AC3E}">
        <p14:creationId xmlns:p14="http://schemas.microsoft.com/office/powerpoint/2010/main" val="3864716339"/>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4" name="image8.jpeg"/>
          <p:cNvPicPr/>
          <p:nvPr/>
        </p:nvPicPr>
        <p:blipFill>
          <a:blip r:embed="rId3">
            <a:extLst/>
          </a:blip>
          <a:stretch>
            <a:fillRect/>
          </a:stretch>
        </p:blipFill>
        <p:spPr>
          <a:xfrm>
            <a:off x="0" y="0"/>
            <a:ext cx="12179300" cy="6858000"/>
          </a:xfrm>
          <a:prstGeom prst="rect">
            <a:avLst/>
          </a:prstGeom>
          <a:ln w="12700">
            <a:miter lim="400000"/>
          </a:ln>
        </p:spPr>
      </p:pic>
      <p:sp>
        <p:nvSpPr>
          <p:cNvPr id="435" name="Shape 435"/>
          <p:cNvSpPr>
            <a:spLocks noGrp="1"/>
          </p:cNvSpPr>
          <p:nvPr>
            <p:ph type="body" idx="1"/>
          </p:nvPr>
        </p:nvSpPr>
        <p:spPr>
          <a:xfrm>
            <a:off x="6797503" y="1369876"/>
            <a:ext cx="3581401" cy="4470401"/>
          </a:xfrm>
          <a:prstGeom prst="rect">
            <a:avLst/>
          </a:prstGeom>
        </p:spPr>
        <p:txBody>
          <a:bodyPr/>
          <a:lstStyle/>
          <a:p>
            <a:pPr marL="0" lvl="0" indent="0">
              <a:buSzTx/>
              <a:buNone/>
              <a:defRPr sz="1800">
                <a:solidFill>
                  <a:srgbClr val="000000"/>
                </a:solidFill>
              </a:defRPr>
            </a:pPr>
            <a:r>
              <a:rPr sz="2000" dirty="0">
                <a:solidFill>
                  <a:srgbClr val="FFFFFF"/>
                </a:solidFill>
                <a:latin typeface="+mn-lt"/>
                <a:ea typeface="+mn-ea"/>
                <a:cs typeface="+mn-cs"/>
                <a:sym typeface="Helvetica Neue"/>
              </a:rPr>
              <a:t>No significant differences</a:t>
            </a:r>
          </a:p>
          <a:p>
            <a:pPr lvl="0">
              <a:buClrTx/>
              <a:buFont typeface="Wingdings" panose="05000000000000000000" pitchFamily="2" charset="2"/>
              <a:buChar char="§"/>
              <a:defRPr sz="1800">
                <a:solidFill>
                  <a:srgbClr val="000000"/>
                </a:solidFill>
              </a:defRPr>
            </a:pPr>
            <a:r>
              <a:rPr sz="2000" dirty="0">
                <a:solidFill>
                  <a:srgbClr val="FFFFFF"/>
                </a:solidFill>
                <a:latin typeface="+mn-lt"/>
                <a:ea typeface="+mn-ea"/>
                <a:cs typeface="+mn-cs"/>
                <a:sym typeface="Helvetica Neue"/>
              </a:rPr>
              <a:t>other ICU-acquired infections</a:t>
            </a:r>
          </a:p>
          <a:p>
            <a:pPr lvl="0">
              <a:buClrTx/>
              <a:buFont typeface="Wingdings" panose="05000000000000000000" pitchFamily="2" charset="2"/>
              <a:buChar char="§"/>
              <a:defRPr sz="1800">
                <a:solidFill>
                  <a:srgbClr val="000000"/>
                </a:solidFill>
              </a:defRPr>
            </a:pPr>
            <a:r>
              <a:rPr sz="2000" dirty="0">
                <a:solidFill>
                  <a:srgbClr val="FFFFFF"/>
                </a:solidFill>
                <a:latin typeface="+mn-lt"/>
                <a:ea typeface="+mn-ea"/>
                <a:cs typeface="+mn-cs"/>
                <a:sym typeface="Helvetica Neue"/>
              </a:rPr>
              <a:t>mechanical ventilation duration</a:t>
            </a:r>
          </a:p>
          <a:p>
            <a:pPr lvl="0">
              <a:buClrTx/>
              <a:buFont typeface="Wingdings" panose="05000000000000000000" pitchFamily="2" charset="2"/>
              <a:buChar char="§"/>
              <a:defRPr sz="1800">
                <a:solidFill>
                  <a:srgbClr val="000000"/>
                </a:solidFill>
              </a:defRPr>
            </a:pPr>
            <a:r>
              <a:rPr sz="2000" dirty="0">
                <a:solidFill>
                  <a:srgbClr val="FFFFFF"/>
                </a:solidFill>
                <a:latin typeface="+mn-lt"/>
                <a:ea typeface="+mn-ea"/>
                <a:cs typeface="+mn-cs"/>
                <a:sym typeface="Helvetica Neue"/>
              </a:rPr>
              <a:t>ICU stay length or mortality rates</a:t>
            </a:r>
          </a:p>
        </p:txBody>
      </p:sp>
      <p:pic>
        <p:nvPicPr>
          <p:cNvPr id="436" name="image34.png"/>
          <p:cNvPicPr/>
          <p:nvPr/>
        </p:nvPicPr>
        <p:blipFill>
          <a:blip r:embed="rId4">
            <a:extLst/>
          </a:blip>
          <a:srcRect t="83918"/>
          <a:stretch>
            <a:fillRect/>
          </a:stretch>
        </p:blipFill>
        <p:spPr>
          <a:xfrm>
            <a:off x="816892" y="5395207"/>
            <a:ext cx="5604720" cy="784668"/>
          </a:xfrm>
          <a:prstGeom prst="rect">
            <a:avLst/>
          </a:prstGeom>
          <a:ln w="3175">
            <a:solidFill/>
            <a:miter/>
          </a:ln>
        </p:spPr>
      </p:pic>
      <p:pic>
        <p:nvPicPr>
          <p:cNvPr id="437" name="image34.png"/>
          <p:cNvPicPr/>
          <p:nvPr/>
        </p:nvPicPr>
        <p:blipFill>
          <a:blip r:embed="rId4">
            <a:extLst/>
          </a:blip>
          <a:srcRect b="20529"/>
          <a:stretch>
            <a:fillRect/>
          </a:stretch>
        </p:blipFill>
        <p:spPr>
          <a:xfrm>
            <a:off x="816892" y="1468884"/>
            <a:ext cx="5604720" cy="3877405"/>
          </a:xfrm>
          <a:prstGeom prst="rect">
            <a:avLst/>
          </a:prstGeom>
          <a:ln w="12700">
            <a:miter lim="400000"/>
          </a:ln>
        </p:spPr>
      </p:pic>
      <p:sp>
        <p:nvSpPr>
          <p:cNvPr id="438" name="Shape 438"/>
          <p:cNvSpPr/>
          <p:nvPr/>
        </p:nvSpPr>
        <p:spPr>
          <a:xfrm>
            <a:off x="770571" y="464362"/>
            <a:ext cx="9608334" cy="484748"/>
          </a:xfrm>
          <a:prstGeom prst="rect">
            <a:avLst/>
          </a:prstGeom>
          <a:ln w="12700">
            <a:miter lim="400000"/>
          </a:ln>
          <a:effectLst>
            <a:outerShdw blurRad="38100" dir="5400000" rotWithShape="0">
              <a:srgbClr val="000000">
                <a:alpha val="5242"/>
              </a:srgbClr>
            </a:outerShdw>
          </a:effectLst>
          <a:extLst>
            <a:ext uri="{C572A759-6A51-4108-AA02-DFA0A04FC94B}">
              <ma14:wrappingTextBoxFlag xmlns:ma14="http://schemas.microsoft.com/office/mac/drawingml/2011/main" xmlns="" val="1"/>
            </a:ext>
          </a:extLst>
        </p:spPr>
        <p:txBody>
          <a:bodyPr wrap="square" lIns="0" tIns="0" rIns="0" bIns="0" anchor="ctr">
            <a:spAutoFit/>
          </a:bodyPr>
          <a:lstStyle>
            <a:lvl1pPr defTabSz="584200">
              <a:lnSpc>
                <a:spcPct val="90000"/>
              </a:lnSpc>
              <a:defRPr sz="3500" b="1" spc="-39">
                <a:solidFill>
                  <a:srgbClr val="FFFFFF"/>
                </a:solidFill>
                <a:latin typeface="+mn-lt"/>
                <a:ea typeface="+mn-ea"/>
                <a:cs typeface="+mn-cs"/>
                <a:sym typeface="Helvetica Neue"/>
              </a:defRPr>
            </a:lvl1pPr>
          </a:lstStyle>
          <a:p>
            <a:pPr lvl="0" algn="ctr">
              <a:defRPr sz="1800" b="0" spc="0">
                <a:solidFill>
                  <a:srgbClr val="000000"/>
                </a:solidFill>
              </a:defRPr>
            </a:pPr>
            <a:r>
              <a:rPr sz="3500" b="1" spc="-39" dirty="0">
                <a:solidFill>
                  <a:srgbClr val="FFFFFF"/>
                </a:solidFill>
              </a:rPr>
              <a:t>Main Results</a:t>
            </a:r>
          </a:p>
        </p:txBody>
      </p:sp>
      <p:sp>
        <p:nvSpPr>
          <p:cNvPr id="439" name="Shape 439"/>
          <p:cNvSpPr/>
          <p:nvPr/>
        </p:nvSpPr>
        <p:spPr>
          <a:xfrm flipV="1">
            <a:off x="785412" y="1096729"/>
            <a:ext cx="11458778" cy="3"/>
          </a:xfrm>
          <a:prstGeom prst="line">
            <a:avLst/>
          </a:prstGeom>
          <a:ln w="12700">
            <a:solidFill>
              <a:srgbClr val="31B6FD"/>
            </a:solidFill>
          </a:ln>
        </p:spPr>
        <p:txBody>
          <a:bodyPr lIns="0" tIns="0" rIns="0" bIns="0"/>
          <a:lstStyle/>
          <a:p>
            <a:pPr lvl="0" defTabSz="457200">
              <a:defRPr sz="1200"/>
            </a:pPr>
            <a:endParaRPr/>
          </a:p>
        </p:txBody>
      </p:sp>
      <p:pic>
        <p:nvPicPr>
          <p:cNvPr id="440" name="image9.png"/>
          <p:cNvPicPr/>
          <p:nvPr/>
        </p:nvPicPr>
        <p:blipFill>
          <a:blip r:embed="rId5">
            <a:extLst/>
          </a:blip>
          <a:stretch>
            <a:fillRect/>
          </a:stretch>
        </p:blipFill>
        <p:spPr>
          <a:xfrm>
            <a:off x="9946724" y="-448772"/>
            <a:ext cx="3523754" cy="1761877"/>
          </a:xfrm>
          <a:prstGeom prst="rect">
            <a:avLst/>
          </a:prstGeom>
          <a:ln w="12700">
            <a:miter lim="400000"/>
          </a:ln>
        </p:spPr>
      </p:pic>
    </p:spTree>
  </p:cSld>
  <p:clrMapOvr>
    <a:masterClrMapping/>
  </p:clrMapOvr>
  <p:transition spd="med"/>
  <p:timing>
    <p:tnLst>
      <p:par>
        <p:cTn id="1" dur="indefinite" restart="never" fill="hold"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4" name="image11.jpeg"/>
          <p:cNvPicPr/>
          <p:nvPr/>
        </p:nvPicPr>
        <p:blipFill>
          <a:blip r:embed="rId3">
            <a:extLst/>
          </a:blip>
          <a:stretch>
            <a:fillRect/>
          </a:stretch>
        </p:blipFill>
        <p:spPr>
          <a:xfrm>
            <a:off x="0" y="0"/>
            <a:ext cx="12179300" cy="6858000"/>
          </a:xfrm>
          <a:prstGeom prst="rect">
            <a:avLst/>
          </a:prstGeom>
          <a:ln w="12700">
            <a:miter lim="400000"/>
          </a:ln>
        </p:spPr>
      </p:pic>
      <p:sp>
        <p:nvSpPr>
          <p:cNvPr id="445" name="Shape 445"/>
          <p:cNvSpPr/>
          <p:nvPr/>
        </p:nvSpPr>
        <p:spPr>
          <a:xfrm>
            <a:off x="770570" y="673329"/>
            <a:ext cx="9662299" cy="484748"/>
          </a:xfrm>
          <a:prstGeom prst="rect">
            <a:avLst/>
          </a:prstGeom>
          <a:ln w="12700">
            <a:miter lim="400000"/>
          </a:ln>
          <a:effectLst>
            <a:outerShdw blurRad="38100" dir="5400000" rotWithShape="0">
              <a:srgbClr val="000000">
                <a:alpha val="5242"/>
              </a:srgbClr>
            </a:outerShdw>
          </a:effectLst>
          <a:extLst>
            <a:ext uri="{C572A759-6A51-4108-AA02-DFA0A04FC94B}">
              <ma14:wrappingTextBoxFlag xmlns:ma14="http://schemas.microsoft.com/office/mac/drawingml/2011/main" xmlns="" val="1"/>
            </a:ext>
          </a:extLst>
        </p:spPr>
        <p:txBody>
          <a:bodyPr wrap="square" lIns="0" tIns="0" rIns="0" bIns="0" anchor="ctr">
            <a:spAutoFit/>
          </a:bodyPr>
          <a:lstStyle>
            <a:lvl1pPr defTabSz="584200">
              <a:lnSpc>
                <a:spcPct val="90000"/>
              </a:lnSpc>
              <a:defRPr sz="3500" b="1" spc="-39">
                <a:solidFill>
                  <a:srgbClr val="0050E1"/>
                </a:solidFill>
                <a:latin typeface="+mn-lt"/>
                <a:ea typeface="+mn-ea"/>
                <a:cs typeface="+mn-cs"/>
                <a:sym typeface="Helvetica Neue"/>
              </a:defRPr>
            </a:lvl1pPr>
          </a:lstStyle>
          <a:p>
            <a:pPr lvl="0" algn="ctr">
              <a:defRPr sz="1800" b="0" spc="0">
                <a:solidFill>
                  <a:srgbClr val="000000"/>
                </a:solidFill>
              </a:defRPr>
            </a:pPr>
            <a:r>
              <a:rPr sz="3500" b="1" spc="-39" dirty="0">
                <a:solidFill>
                  <a:srgbClr val="0050E1"/>
                </a:solidFill>
              </a:rPr>
              <a:t>Main Results</a:t>
            </a:r>
          </a:p>
        </p:txBody>
      </p:sp>
      <p:sp>
        <p:nvSpPr>
          <p:cNvPr id="446" name="Shape 446"/>
          <p:cNvSpPr/>
          <p:nvPr/>
        </p:nvSpPr>
        <p:spPr>
          <a:xfrm flipV="1">
            <a:off x="785412" y="1468701"/>
            <a:ext cx="11458778" cy="3"/>
          </a:xfrm>
          <a:prstGeom prst="line">
            <a:avLst/>
          </a:prstGeom>
          <a:ln w="12700">
            <a:solidFill>
              <a:srgbClr val="31B6FD"/>
            </a:solidFill>
          </a:ln>
        </p:spPr>
        <p:txBody>
          <a:bodyPr lIns="0" tIns="0" rIns="0" bIns="0"/>
          <a:lstStyle/>
          <a:p>
            <a:pPr lvl="0" defTabSz="457200">
              <a:defRPr sz="1200"/>
            </a:pPr>
            <a:endParaRPr/>
          </a:p>
        </p:txBody>
      </p:sp>
      <p:pic>
        <p:nvPicPr>
          <p:cNvPr id="447" name="image9.png"/>
          <p:cNvPicPr/>
          <p:nvPr/>
        </p:nvPicPr>
        <p:blipFill>
          <a:blip r:embed="rId4">
            <a:extLst/>
          </a:blip>
          <a:stretch>
            <a:fillRect/>
          </a:stretch>
        </p:blipFill>
        <p:spPr>
          <a:xfrm>
            <a:off x="9946724" y="-448772"/>
            <a:ext cx="3523754" cy="1761877"/>
          </a:xfrm>
          <a:prstGeom prst="rect">
            <a:avLst/>
          </a:prstGeom>
          <a:ln w="12700">
            <a:miter lim="400000"/>
          </a:ln>
        </p:spPr>
      </p:pic>
      <p:pic>
        <p:nvPicPr>
          <p:cNvPr id="448" name="image35.png"/>
          <p:cNvPicPr/>
          <p:nvPr/>
        </p:nvPicPr>
        <p:blipFill>
          <a:blip r:embed="rId5">
            <a:extLst/>
          </a:blip>
          <a:stretch>
            <a:fillRect/>
          </a:stretch>
        </p:blipFill>
        <p:spPr>
          <a:xfrm>
            <a:off x="797336" y="1803400"/>
            <a:ext cx="9144001" cy="3216462"/>
          </a:xfrm>
          <a:prstGeom prst="rect">
            <a:avLst/>
          </a:prstGeom>
          <a:ln w="12700">
            <a:miter lim="400000"/>
          </a:ln>
          <a:effectLst>
            <a:outerShdw blurRad="190500" dist="8455" dir="5400000" rotWithShape="0">
              <a:srgbClr val="000000">
                <a:alpha val="27619"/>
              </a:srgbClr>
            </a:outerShdw>
          </a:effectLst>
        </p:spPr>
      </p:pic>
      <p:sp>
        <p:nvSpPr>
          <p:cNvPr id="449" name="Shape 449"/>
          <p:cNvSpPr/>
          <p:nvPr/>
        </p:nvSpPr>
        <p:spPr>
          <a:xfrm>
            <a:off x="3357161" y="2959061"/>
            <a:ext cx="1828801" cy="2032001"/>
          </a:xfrm>
          <a:prstGeom prst="roundRect">
            <a:avLst>
              <a:gd name="adj" fmla="val 16667"/>
            </a:avLst>
          </a:prstGeom>
          <a:solidFill>
            <a:srgbClr val="8FB5E5">
              <a:alpha val="26000"/>
            </a:srgbClr>
          </a:solidFill>
          <a:ln w="12700">
            <a:miter lim="400000"/>
          </a:ln>
        </p:spPr>
        <p:txBody>
          <a:bodyPr lIns="0" tIns="0" rIns="0" bIns="0" anchor="ctr"/>
          <a:lstStyle/>
          <a:p>
            <a:pPr lvl="0" algn="ctr">
              <a:defRPr>
                <a:solidFill>
                  <a:srgbClr val="FFFFFF"/>
                </a:solidFill>
              </a:defRPr>
            </a:pPr>
            <a:endParaRPr/>
          </a:p>
        </p:txBody>
      </p:sp>
      <p:sp>
        <p:nvSpPr>
          <p:cNvPr id="450" name="Shape 450"/>
          <p:cNvSpPr/>
          <p:nvPr/>
        </p:nvSpPr>
        <p:spPr>
          <a:xfrm>
            <a:off x="6695710" y="2940068"/>
            <a:ext cx="1828801" cy="2032001"/>
          </a:xfrm>
          <a:prstGeom prst="roundRect">
            <a:avLst>
              <a:gd name="adj" fmla="val 16667"/>
            </a:avLst>
          </a:prstGeom>
          <a:solidFill>
            <a:srgbClr val="8FB5E5">
              <a:alpha val="26000"/>
            </a:srgbClr>
          </a:solidFill>
          <a:ln w="12700">
            <a:miter lim="400000"/>
          </a:ln>
        </p:spPr>
        <p:txBody>
          <a:bodyPr lIns="0" tIns="0" rIns="0" bIns="0" anchor="ctr"/>
          <a:lstStyle/>
          <a:p>
            <a:pPr lvl="0" algn="ctr">
              <a:defRPr>
                <a:solidFill>
                  <a:srgbClr val="FFFFFF"/>
                </a:solidFill>
              </a:defRPr>
            </a:pPr>
            <a:endParaRPr/>
          </a:p>
        </p:txBody>
      </p:sp>
      <p:sp>
        <p:nvSpPr>
          <p:cNvPr id="451" name="Shape 451"/>
          <p:cNvSpPr/>
          <p:nvPr/>
        </p:nvSpPr>
        <p:spPr>
          <a:xfrm>
            <a:off x="7871888" y="5740844"/>
            <a:ext cx="4953001" cy="27751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200">
                <a:latin typeface="Helvetica Neue Light"/>
                <a:ea typeface="Helvetica Neue Light"/>
                <a:cs typeface="Helvetica Neue Light"/>
                <a:sym typeface="Helvetica Neue Light"/>
              </a:defRPr>
            </a:lvl1pPr>
          </a:lstStyle>
          <a:p>
            <a:pPr lvl="0">
              <a:defRPr sz="1800"/>
            </a:pPr>
            <a:r>
              <a:rPr sz="1200" dirty="0" err="1"/>
              <a:t>Reignier</a:t>
            </a:r>
            <a:r>
              <a:rPr sz="1200" dirty="0"/>
              <a:t> et al. JAMA. 2013;309:249-56</a:t>
            </a:r>
          </a:p>
        </p:txBody>
      </p:sp>
      <p:sp>
        <p:nvSpPr>
          <p:cNvPr id="452" name="Shape 452"/>
          <p:cNvSpPr/>
          <p:nvPr/>
        </p:nvSpPr>
        <p:spPr>
          <a:xfrm>
            <a:off x="3291288" y="2588666"/>
            <a:ext cx="1001742" cy="28965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1400">
                <a:solidFill>
                  <a:srgbClr val="FF0000"/>
                </a:solidFill>
                <a:latin typeface="+mn-lt"/>
                <a:ea typeface="+mn-ea"/>
                <a:cs typeface="+mn-cs"/>
                <a:sym typeface="Helvetica Neue"/>
              </a:defRPr>
            </a:lvl1pPr>
          </a:lstStyle>
          <a:p>
            <a:pPr lvl="0">
              <a:defRPr sz="1800">
                <a:solidFill>
                  <a:srgbClr val="000000"/>
                </a:solidFill>
              </a:defRPr>
            </a:pPr>
            <a:r>
              <a:rPr sz="1400">
                <a:solidFill>
                  <a:srgbClr val="FF0000"/>
                </a:solidFill>
              </a:rPr>
              <a:t>No GRV</a:t>
            </a:r>
          </a:p>
        </p:txBody>
      </p:sp>
      <p:sp>
        <p:nvSpPr>
          <p:cNvPr id="453" name="Shape 453"/>
          <p:cNvSpPr/>
          <p:nvPr/>
        </p:nvSpPr>
        <p:spPr>
          <a:xfrm>
            <a:off x="6547237" y="2602433"/>
            <a:ext cx="1001742" cy="28965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1400">
                <a:solidFill>
                  <a:srgbClr val="FF0000"/>
                </a:solidFill>
                <a:latin typeface="+mn-lt"/>
                <a:ea typeface="+mn-ea"/>
                <a:cs typeface="+mn-cs"/>
                <a:sym typeface="Helvetica Neue"/>
              </a:defRPr>
            </a:lvl1pPr>
          </a:lstStyle>
          <a:p>
            <a:pPr lvl="0">
              <a:defRPr sz="1800">
                <a:solidFill>
                  <a:srgbClr val="000000"/>
                </a:solidFill>
              </a:defRPr>
            </a:pPr>
            <a:r>
              <a:rPr sz="1400">
                <a:solidFill>
                  <a:srgbClr val="FF0000"/>
                </a:solidFill>
              </a:rPr>
              <a:t>No GRV</a:t>
            </a:r>
          </a:p>
        </p:txBody>
      </p:sp>
      <p:grpSp>
        <p:nvGrpSpPr>
          <p:cNvPr id="4" name="Group 3"/>
          <p:cNvGrpSpPr/>
          <p:nvPr/>
        </p:nvGrpSpPr>
        <p:grpSpPr>
          <a:xfrm>
            <a:off x="3194083" y="5019862"/>
            <a:ext cx="2378042" cy="1086646"/>
            <a:chOff x="3194083" y="5019862"/>
            <a:chExt cx="2378042" cy="1086646"/>
          </a:xfrm>
        </p:grpSpPr>
        <p:sp>
          <p:nvSpPr>
            <p:cNvPr id="2" name="Up Arrow Callout 1"/>
            <p:cNvSpPr/>
            <p:nvPr/>
          </p:nvSpPr>
          <p:spPr>
            <a:xfrm>
              <a:off x="3239326" y="5019862"/>
              <a:ext cx="2332799" cy="1086646"/>
            </a:xfrm>
            <a:prstGeom prst="upArrowCallout">
              <a:avLst/>
            </a:prstGeom>
            <a:solidFill>
              <a:srgbClr val="FFFFFF"/>
            </a:solidFill>
            <a:ln w="25400" cap="flat">
              <a:solidFill>
                <a:srgbClr val="31B6FD"/>
              </a:solidFill>
              <a:prstDash val="solid"/>
              <a:bevel/>
            </a:ln>
            <a:effectLst>
              <a:outerShdw blurRad="50800" dist="381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CA" sz="1800" b="0" i="0" u="none" strike="noStrike" cap="none" spc="0" normalizeH="0" baseline="0">
                <a:ln>
                  <a:noFill/>
                </a:ln>
                <a:solidFill>
                  <a:srgbClr val="000000"/>
                </a:solidFill>
                <a:effectLst/>
                <a:uFillTx/>
                <a:latin typeface="+mj-lt"/>
                <a:ea typeface="+mj-ea"/>
                <a:cs typeface="+mj-cs"/>
                <a:sym typeface="Helvetica"/>
              </a:endParaRPr>
            </a:p>
          </p:txBody>
        </p:sp>
        <p:sp>
          <p:nvSpPr>
            <p:cNvPr id="3" name="TextBox 2"/>
            <p:cNvSpPr txBox="1"/>
            <p:nvPr/>
          </p:nvSpPr>
          <p:spPr>
            <a:xfrm>
              <a:off x="3194083" y="5448459"/>
              <a:ext cx="2378042" cy="58477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CA" sz="1600" b="0" i="0" u="none" strike="noStrike" cap="none" spc="0" normalizeH="0" baseline="0" dirty="0" smtClean="0">
                  <a:ln>
                    <a:noFill/>
                  </a:ln>
                  <a:solidFill>
                    <a:srgbClr val="000000"/>
                  </a:solidFill>
                  <a:effectLst/>
                  <a:uFillTx/>
                  <a:latin typeface="+mj-lt"/>
                  <a:ea typeface="+mj-ea"/>
                  <a:cs typeface="+mj-cs"/>
                  <a:sym typeface="Helvetica"/>
                </a:rPr>
                <a:t>Doesn’t account for </a:t>
              </a:r>
            </a:p>
            <a:p>
              <a:pPr marL="0" marR="0" indent="0" algn="ctr" defTabSz="914400" rtl="0" fontAlgn="auto" latinLnBrk="1" hangingPunct="0">
                <a:lnSpc>
                  <a:spcPct val="100000"/>
                </a:lnSpc>
                <a:spcBef>
                  <a:spcPts val="0"/>
                </a:spcBef>
                <a:spcAft>
                  <a:spcPts val="0"/>
                </a:spcAft>
                <a:buClrTx/>
                <a:buSzTx/>
                <a:buFontTx/>
                <a:buNone/>
                <a:tabLst/>
              </a:pPr>
              <a:r>
                <a:rPr kumimoji="0" lang="en-CA" sz="1600" b="0" i="0" u="none" strike="noStrike" cap="none" spc="0" normalizeH="0" baseline="0" dirty="0" smtClean="0">
                  <a:ln>
                    <a:noFill/>
                  </a:ln>
                  <a:solidFill>
                    <a:srgbClr val="000000"/>
                  </a:solidFill>
                  <a:effectLst/>
                  <a:uFillTx/>
                  <a:latin typeface="+mj-lt"/>
                  <a:ea typeface="+mj-ea"/>
                  <a:cs typeface="+mj-cs"/>
                  <a:sym typeface="Helvetica"/>
                </a:rPr>
                <a:t>vomiting and loss of EN</a:t>
              </a:r>
              <a:endParaRPr kumimoji="0" lang="en-CA" sz="1600" b="0" i="0" u="none" strike="noStrike" cap="none" spc="0" normalizeH="0" baseline="0" dirty="0">
                <a:ln>
                  <a:noFill/>
                </a:ln>
                <a:solidFill>
                  <a:srgbClr val="000000"/>
                </a:solidFill>
                <a:effectLst/>
                <a:uFillTx/>
                <a:latin typeface="+mj-lt"/>
                <a:ea typeface="+mj-ea"/>
                <a:cs typeface="+mj-cs"/>
                <a:sym typeface="Helvetica"/>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9" name="image11.jpeg"/>
          <p:cNvPicPr/>
          <p:nvPr/>
        </p:nvPicPr>
        <p:blipFill>
          <a:blip r:embed="rId2">
            <a:extLst/>
          </a:blip>
          <a:stretch>
            <a:fillRect/>
          </a:stretch>
        </p:blipFill>
        <p:spPr>
          <a:xfrm>
            <a:off x="0" y="0"/>
            <a:ext cx="12179300" cy="6858000"/>
          </a:xfrm>
          <a:prstGeom prst="rect">
            <a:avLst/>
          </a:prstGeom>
          <a:ln w="12700">
            <a:miter lim="400000"/>
          </a:ln>
        </p:spPr>
      </p:pic>
      <p:sp>
        <p:nvSpPr>
          <p:cNvPr id="470" name="Shape 470"/>
          <p:cNvSpPr/>
          <p:nvPr/>
        </p:nvSpPr>
        <p:spPr>
          <a:xfrm>
            <a:off x="770570" y="649099"/>
            <a:ext cx="13381627" cy="533208"/>
          </a:xfrm>
          <a:prstGeom prst="rect">
            <a:avLst/>
          </a:prstGeom>
          <a:ln w="12700">
            <a:miter lim="400000"/>
          </a:ln>
          <a:effectLst>
            <a:outerShdw blurRad="38100" dir="5400000" rotWithShape="0">
              <a:srgbClr val="000000">
                <a:alpha val="5242"/>
              </a:srgbClr>
            </a:outerShdw>
          </a:effectLst>
          <a:extLst>
            <a:ext uri="{C572A759-6A51-4108-AA02-DFA0A04FC94B}">
              <ma14:wrappingTextBoxFlag xmlns:ma14="http://schemas.microsoft.com/office/mac/drawingml/2011/main" xmlns="" val="1"/>
            </a:ext>
          </a:extLst>
        </p:spPr>
        <p:txBody>
          <a:bodyPr lIns="0" tIns="0" rIns="0" bIns="0" anchor="ctr">
            <a:spAutoFit/>
          </a:bodyPr>
          <a:lstStyle>
            <a:lvl1pPr defTabSz="584200">
              <a:lnSpc>
                <a:spcPct val="90000"/>
              </a:lnSpc>
              <a:defRPr sz="3500" b="1" spc="-39">
                <a:solidFill>
                  <a:srgbClr val="0050E1"/>
                </a:solidFill>
                <a:latin typeface="+mn-lt"/>
                <a:ea typeface="+mn-ea"/>
                <a:cs typeface="+mn-cs"/>
                <a:sym typeface="Helvetica Neue"/>
              </a:defRPr>
            </a:lvl1pPr>
          </a:lstStyle>
          <a:p>
            <a:pPr lvl="0">
              <a:defRPr sz="1800" b="0" spc="0">
                <a:solidFill>
                  <a:srgbClr val="000000"/>
                </a:solidFill>
              </a:defRPr>
            </a:pPr>
            <a:r>
              <a:rPr sz="3500" b="1" spc="-39">
                <a:solidFill>
                  <a:srgbClr val="0050E1"/>
                </a:solidFill>
              </a:rPr>
              <a:t>Limitations of the Regenier Trial</a:t>
            </a:r>
          </a:p>
        </p:txBody>
      </p:sp>
      <p:sp>
        <p:nvSpPr>
          <p:cNvPr id="471" name="Shape 471"/>
          <p:cNvSpPr/>
          <p:nvPr/>
        </p:nvSpPr>
        <p:spPr>
          <a:xfrm flipV="1">
            <a:off x="785412" y="1468701"/>
            <a:ext cx="11458778" cy="3"/>
          </a:xfrm>
          <a:prstGeom prst="line">
            <a:avLst/>
          </a:prstGeom>
          <a:ln w="12700">
            <a:solidFill>
              <a:srgbClr val="31B6FD"/>
            </a:solidFill>
          </a:ln>
        </p:spPr>
        <p:txBody>
          <a:bodyPr lIns="0" tIns="0" rIns="0" bIns="0"/>
          <a:lstStyle/>
          <a:p>
            <a:pPr lvl="0" defTabSz="457200">
              <a:defRPr sz="1200"/>
            </a:pPr>
            <a:endParaRPr/>
          </a:p>
        </p:txBody>
      </p:sp>
      <p:pic>
        <p:nvPicPr>
          <p:cNvPr id="472" name="image9.png"/>
          <p:cNvPicPr/>
          <p:nvPr/>
        </p:nvPicPr>
        <p:blipFill>
          <a:blip r:embed="rId3">
            <a:extLst/>
          </a:blip>
          <a:stretch>
            <a:fillRect/>
          </a:stretch>
        </p:blipFill>
        <p:spPr>
          <a:xfrm>
            <a:off x="9946724" y="-448772"/>
            <a:ext cx="3523754" cy="1761877"/>
          </a:xfrm>
          <a:prstGeom prst="rect">
            <a:avLst/>
          </a:prstGeom>
          <a:ln w="12700">
            <a:miter lim="400000"/>
          </a:ln>
        </p:spPr>
      </p:pic>
      <p:sp>
        <p:nvSpPr>
          <p:cNvPr id="473" name="Shape 473"/>
          <p:cNvSpPr>
            <a:spLocks noGrp="1"/>
          </p:cNvSpPr>
          <p:nvPr>
            <p:ph type="body" idx="1"/>
          </p:nvPr>
        </p:nvSpPr>
        <p:spPr>
          <a:xfrm>
            <a:off x="870567" y="1468701"/>
            <a:ext cx="7696201" cy="4415324"/>
          </a:xfrm>
          <a:prstGeom prst="rect">
            <a:avLst/>
          </a:prstGeom>
        </p:spPr>
        <p:txBody>
          <a:bodyPr/>
          <a:lstStyle/>
          <a:p>
            <a:pPr marL="169861" lvl="0" indent="-169861">
              <a:defRPr sz="1800">
                <a:solidFill>
                  <a:srgbClr val="000000"/>
                </a:solidFill>
              </a:defRPr>
            </a:pPr>
            <a:r>
              <a:rPr sz="2000" dirty="0">
                <a:latin typeface="+mn-lt"/>
                <a:ea typeface="+mn-ea"/>
                <a:cs typeface="+mn-cs"/>
                <a:sym typeface="Helvetica Neue"/>
              </a:rPr>
              <a:t>Lack of blinding</a:t>
            </a:r>
          </a:p>
          <a:p>
            <a:pPr marL="169861" lvl="0" indent="-169861">
              <a:defRPr sz="1800">
                <a:solidFill>
                  <a:srgbClr val="000000"/>
                </a:solidFill>
              </a:defRPr>
            </a:pPr>
            <a:r>
              <a:rPr sz="2000" dirty="0">
                <a:latin typeface="+mn-lt"/>
                <a:ea typeface="+mn-ea"/>
                <a:cs typeface="+mn-cs"/>
                <a:sym typeface="Helvetica Neue"/>
              </a:rPr>
              <a:t>Limited generalizability</a:t>
            </a:r>
          </a:p>
          <a:p>
            <a:pPr marL="417336" lvl="1" indent="-188736">
              <a:defRPr sz="1800">
                <a:solidFill>
                  <a:srgbClr val="000000"/>
                </a:solidFill>
              </a:defRPr>
            </a:pPr>
            <a:r>
              <a:rPr lang="en-CA" sz="2000" dirty="0" smtClean="0">
                <a:latin typeface="+mn-lt"/>
                <a:ea typeface="+mn-ea"/>
                <a:cs typeface="+mn-cs"/>
                <a:sym typeface="Helvetica Neue"/>
              </a:rPr>
              <a:t>Aggressive feeding protocol</a:t>
            </a:r>
          </a:p>
          <a:p>
            <a:pPr marL="417336" lvl="1" indent="-188736">
              <a:defRPr sz="1800">
                <a:solidFill>
                  <a:srgbClr val="000000"/>
                </a:solidFill>
              </a:defRPr>
            </a:pPr>
            <a:r>
              <a:rPr sz="2000" dirty="0" smtClean="0">
                <a:latin typeface="+mn-lt"/>
                <a:ea typeface="+mn-ea"/>
                <a:cs typeface="+mn-cs"/>
                <a:sym typeface="Helvetica Neue"/>
              </a:rPr>
              <a:t>&gt;85</a:t>
            </a:r>
            <a:r>
              <a:rPr sz="2000" dirty="0">
                <a:latin typeface="+mn-lt"/>
                <a:ea typeface="+mn-ea"/>
                <a:cs typeface="+mn-cs"/>
                <a:sym typeface="Helvetica Neue"/>
              </a:rPr>
              <a:t>% medical patients</a:t>
            </a:r>
          </a:p>
          <a:p>
            <a:pPr marL="417336" lvl="1" indent="-188736">
              <a:defRPr sz="1800">
                <a:solidFill>
                  <a:srgbClr val="000000"/>
                </a:solidFill>
              </a:defRPr>
            </a:pPr>
            <a:r>
              <a:rPr sz="2000" dirty="0">
                <a:latin typeface="+mn-lt"/>
                <a:ea typeface="+mn-ea"/>
                <a:cs typeface="+mn-cs"/>
                <a:sym typeface="Helvetica Neue"/>
              </a:rPr>
              <a:t>? Patients in </a:t>
            </a:r>
            <a:r>
              <a:rPr sz="2000" dirty="0" smtClean="0">
                <a:latin typeface="+mn-lt"/>
                <a:ea typeface="+mn-ea"/>
                <a:cs typeface="+mn-cs"/>
                <a:sym typeface="Helvetica Neue"/>
              </a:rPr>
              <a:t>shock</a:t>
            </a:r>
            <a:endParaRPr lang="en-CA" sz="2000" dirty="0" smtClean="0">
              <a:latin typeface="+mn-lt"/>
              <a:ea typeface="+mn-ea"/>
              <a:cs typeface="+mn-cs"/>
              <a:sym typeface="Helvetica Neue"/>
            </a:endParaRPr>
          </a:p>
          <a:p>
            <a:pPr marL="417336" lvl="1" indent="-188736">
              <a:defRPr sz="1800">
                <a:solidFill>
                  <a:srgbClr val="000000"/>
                </a:solidFill>
              </a:defRPr>
            </a:pPr>
            <a:r>
              <a:rPr lang="en-CA" sz="2000" dirty="0" smtClean="0">
                <a:latin typeface="+mn-lt"/>
                <a:ea typeface="+mn-ea"/>
                <a:cs typeface="+mn-cs"/>
                <a:sym typeface="Helvetica Neue"/>
              </a:rPr>
              <a:t>Pre-emptive use of motility agents</a:t>
            </a:r>
            <a:endParaRPr sz="2000" dirty="0">
              <a:latin typeface="+mn-lt"/>
              <a:ea typeface="+mn-ea"/>
              <a:cs typeface="+mn-cs"/>
              <a:sym typeface="Helvetica Neue"/>
            </a:endParaRPr>
          </a:p>
        </p:txBody>
      </p:sp>
      <p:sp>
        <p:nvSpPr>
          <p:cNvPr id="474" name="Shape 474"/>
          <p:cNvSpPr/>
          <p:nvPr/>
        </p:nvSpPr>
        <p:spPr>
          <a:xfrm>
            <a:off x="1359213" y="4787323"/>
            <a:ext cx="8986569" cy="1292662"/>
          </a:xfrm>
          <a:prstGeom prst="rect">
            <a:avLst/>
          </a:prstGeom>
          <a:solidFill>
            <a:srgbClr val="004FE1"/>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defRPr sz="2000">
                <a:solidFill>
                  <a:srgbClr val="FFFFFF"/>
                </a:solidFill>
                <a:latin typeface="+mn-lt"/>
                <a:ea typeface="+mn-ea"/>
                <a:cs typeface="+mn-cs"/>
                <a:sym typeface="Helvetica Neue"/>
              </a:defRPr>
            </a:lvl1pPr>
          </a:lstStyle>
          <a:p>
            <a:pPr lvl="0">
              <a:defRPr sz="1800">
                <a:solidFill>
                  <a:srgbClr val="000000"/>
                </a:solidFill>
              </a:defRPr>
            </a:pPr>
            <a:r>
              <a:rPr sz="2800" dirty="0">
                <a:solidFill>
                  <a:srgbClr val="FFFFFF"/>
                </a:solidFill>
              </a:rPr>
              <a:t>When </a:t>
            </a:r>
            <a:r>
              <a:rPr sz="2800" dirty="0" err="1">
                <a:solidFill>
                  <a:srgbClr val="FFFFFF"/>
                </a:solidFill>
              </a:rPr>
              <a:t>protocolizing</a:t>
            </a:r>
            <a:r>
              <a:rPr sz="2800" dirty="0">
                <a:solidFill>
                  <a:srgbClr val="FFFFFF"/>
                </a:solidFill>
              </a:rPr>
              <a:t> care, need to consider the heterogeneity of patients and plan for the most difficult patients. Still check GRV </a:t>
            </a:r>
            <a:r>
              <a:rPr sz="2800" dirty="0" smtClean="0">
                <a:solidFill>
                  <a:srgbClr val="FFFFFF"/>
                </a:solidFill>
              </a:rPr>
              <a:t>(</a:t>
            </a:r>
            <a:r>
              <a:rPr lang="en-CA" sz="2800" dirty="0" smtClean="0">
                <a:solidFill>
                  <a:srgbClr val="FFFFFF"/>
                </a:solidFill>
              </a:rPr>
              <a:t>push threshold higher- to </a:t>
            </a:r>
            <a:r>
              <a:rPr sz="2800" dirty="0" smtClean="0">
                <a:solidFill>
                  <a:srgbClr val="FFFFFF"/>
                </a:solidFill>
              </a:rPr>
              <a:t>500</a:t>
            </a:r>
            <a:r>
              <a:rPr sz="2800" dirty="0">
                <a:solidFill>
                  <a:srgbClr val="FFFFFF"/>
                </a:solidFill>
              </a:rPr>
              <a:t>)</a:t>
            </a:r>
          </a:p>
        </p:txBody>
      </p:sp>
      <p:sp>
        <p:nvSpPr>
          <p:cNvPr id="475" name="Shape 475"/>
          <p:cNvSpPr/>
          <p:nvPr/>
        </p:nvSpPr>
        <p:spPr>
          <a:xfrm>
            <a:off x="296092" y="4944085"/>
            <a:ext cx="819200" cy="942917"/>
          </a:xfrm>
          <a:prstGeom prst="rightArrow">
            <a:avLst>
              <a:gd name="adj1" fmla="val 50000"/>
              <a:gd name="adj2" fmla="val 50000"/>
            </a:avLst>
          </a:prstGeom>
          <a:solidFill>
            <a:srgbClr val="4584D3"/>
          </a:solidFill>
          <a:ln w="25400">
            <a:solidFill>
              <a:srgbClr val="32609A"/>
            </a:solidFill>
          </a:ln>
          <a:effectLst>
            <a:outerShdw blurRad="50800" dist="38100" dir="5400000" rotWithShape="0">
              <a:srgbClr val="000000">
                <a:alpha val="35000"/>
              </a:srgbClr>
            </a:outerShdw>
          </a:effectLst>
        </p:spPr>
        <p:txBody>
          <a:bodyPr lIns="0" tIns="0" rIns="0" bIns="0"/>
          <a:lstStyle/>
          <a:p>
            <a:pPr lvl="0">
              <a:defRPr>
                <a:solidFill>
                  <a:srgbClr val="FFFFFF"/>
                </a:solidFill>
              </a:defRPr>
            </a:pPr>
            <a:endParaRP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202988" y="1020043"/>
            <a:ext cx="11719402" cy="2675304"/>
          </a:xfrm>
        </p:spPr>
        <p:txBody>
          <a:bodyPr>
            <a:normAutofit fontScale="25000" lnSpcReduction="20000"/>
          </a:bodyPr>
          <a:lstStyle/>
          <a:p>
            <a:pPr>
              <a:lnSpc>
                <a:spcPct val="170000"/>
              </a:lnSpc>
            </a:pPr>
            <a:r>
              <a:rPr lang="en-US" sz="8524" dirty="0"/>
              <a:t>Feeding intolerance: GRV &gt; 150 ml, vomiting/abdominal distention leading to interrupted feeding</a:t>
            </a:r>
          </a:p>
          <a:p>
            <a:pPr>
              <a:lnSpc>
                <a:spcPct val="120000"/>
              </a:lnSpc>
            </a:pPr>
            <a:r>
              <a:rPr lang="en-US" sz="8524" dirty="0"/>
              <a:t>Prokinetics (erythromycin, metoclopramide)</a:t>
            </a:r>
          </a:p>
          <a:p>
            <a:pPr lvl="1">
              <a:lnSpc>
                <a:spcPct val="120000"/>
              </a:lnSpc>
            </a:pPr>
            <a:r>
              <a:rPr lang="en-US" sz="8524" dirty="0"/>
              <a:t>Significantly reduced feeding intolerance RR 0.73 p=0.03; 17.3% absolute reduction</a:t>
            </a:r>
          </a:p>
          <a:p>
            <a:pPr lvl="1">
              <a:lnSpc>
                <a:spcPct val="120000"/>
              </a:lnSpc>
            </a:pPr>
            <a:r>
              <a:rPr lang="en-US" sz="8524" dirty="0"/>
              <a:t>Reduced risk of high gastric residual volumes (RR 0.69, p=0.009)</a:t>
            </a:r>
          </a:p>
          <a:p>
            <a:pPr lvl="1">
              <a:lnSpc>
                <a:spcPct val="120000"/>
              </a:lnSpc>
            </a:pPr>
            <a:r>
              <a:rPr lang="en-US" sz="8524" dirty="0"/>
              <a:t>Increased success of post-pyloric feeding tube placement (RR 1.6, p=0.004)</a:t>
            </a:r>
          </a:p>
          <a:p>
            <a:pPr lvl="1"/>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606" y="3829987"/>
            <a:ext cx="10159980" cy="288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8894" y="6339658"/>
            <a:ext cx="2150407" cy="514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397606" y="329784"/>
            <a:ext cx="11425107" cy="690259"/>
          </a:xfrm>
        </p:spPr>
        <p:txBody>
          <a:bodyPr/>
          <a:lstStyle/>
          <a:p>
            <a:pPr algn="ctr"/>
            <a:r>
              <a:rPr lang="en-US" dirty="0"/>
              <a:t>Systematic </a:t>
            </a:r>
            <a:r>
              <a:rPr lang="en-US" dirty="0" smtClean="0"/>
              <a:t>Review of </a:t>
            </a:r>
            <a:r>
              <a:rPr lang="en-US" err="1" smtClean="0"/>
              <a:t>Prokinetics</a:t>
            </a:r>
            <a:r>
              <a:rPr lang="en-US" smtClean="0"/>
              <a:t> in </a:t>
            </a:r>
            <a:r>
              <a:rPr lang="en-US" dirty="0"/>
              <a:t>Critically Ill patients receiving EN</a:t>
            </a:r>
            <a:endParaRPr lang="en-CA"/>
          </a:p>
        </p:txBody>
      </p:sp>
    </p:spTree>
    <p:extLst>
      <p:ext uri="{BB962C8B-B14F-4D97-AF65-F5344CB8AC3E}">
        <p14:creationId xmlns:p14="http://schemas.microsoft.com/office/powerpoint/2010/main" val="2026721596"/>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9" name="image11.jpeg"/>
          <p:cNvPicPr/>
          <p:nvPr/>
        </p:nvPicPr>
        <p:blipFill>
          <a:blip r:embed="rId3">
            <a:extLst/>
          </a:blip>
          <a:stretch>
            <a:fillRect/>
          </a:stretch>
        </p:blipFill>
        <p:spPr>
          <a:xfrm>
            <a:off x="0" y="-30489"/>
            <a:ext cx="12179300" cy="6858000"/>
          </a:xfrm>
          <a:prstGeom prst="rect">
            <a:avLst/>
          </a:prstGeom>
          <a:ln w="12700">
            <a:miter lim="400000"/>
          </a:ln>
        </p:spPr>
      </p:pic>
      <p:sp>
        <p:nvSpPr>
          <p:cNvPr id="470" name="Shape 470"/>
          <p:cNvSpPr/>
          <p:nvPr/>
        </p:nvSpPr>
        <p:spPr>
          <a:xfrm>
            <a:off x="770571" y="673329"/>
            <a:ext cx="9692564" cy="484748"/>
          </a:xfrm>
          <a:prstGeom prst="rect">
            <a:avLst/>
          </a:prstGeom>
          <a:ln w="12700">
            <a:miter lim="400000"/>
          </a:ln>
          <a:effectLst>
            <a:outerShdw blurRad="38100" dir="5400000" rotWithShape="0">
              <a:srgbClr val="000000">
                <a:alpha val="5242"/>
              </a:srgbClr>
            </a:outerShdw>
          </a:effectLst>
          <a:extLst>
            <a:ext uri="{C572A759-6A51-4108-AA02-DFA0A04FC94B}">
              <ma14:wrappingTextBoxFlag xmlns:ma14="http://schemas.microsoft.com/office/mac/drawingml/2011/main" xmlns="" val="1"/>
            </a:ext>
          </a:extLst>
        </p:spPr>
        <p:txBody>
          <a:bodyPr wrap="square" lIns="0" tIns="0" rIns="0" bIns="0" anchor="ctr">
            <a:spAutoFit/>
          </a:bodyPr>
          <a:lstStyle>
            <a:lvl1pPr defTabSz="584200">
              <a:lnSpc>
                <a:spcPct val="90000"/>
              </a:lnSpc>
              <a:defRPr sz="3500" b="1" spc="-39">
                <a:solidFill>
                  <a:srgbClr val="0050E1"/>
                </a:solidFill>
                <a:latin typeface="+mn-lt"/>
                <a:ea typeface="+mn-ea"/>
                <a:cs typeface="+mn-cs"/>
                <a:sym typeface="Helvetica Neue"/>
              </a:defRPr>
            </a:lvl1pPr>
          </a:lstStyle>
          <a:p>
            <a:pPr lvl="0" algn="ctr">
              <a:defRPr sz="1800" b="0" spc="0">
                <a:solidFill>
                  <a:srgbClr val="000000"/>
                </a:solidFill>
              </a:defRPr>
            </a:pPr>
            <a:r>
              <a:rPr lang="en-CA" sz="3500" b="1" spc="-39" dirty="0" smtClean="0">
                <a:solidFill>
                  <a:srgbClr val="0050E1"/>
                </a:solidFill>
              </a:rPr>
              <a:t>Potential Therapeutic Options</a:t>
            </a:r>
            <a:endParaRPr sz="3500" b="1" spc="-39" dirty="0">
              <a:solidFill>
                <a:srgbClr val="0050E1"/>
              </a:solidFill>
            </a:endParaRPr>
          </a:p>
        </p:txBody>
      </p:sp>
      <p:sp>
        <p:nvSpPr>
          <p:cNvPr id="471" name="Shape 471"/>
          <p:cNvSpPr/>
          <p:nvPr/>
        </p:nvSpPr>
        <p:spPr>
          <a:xfrm flipV="1">
            <a:off x="785412" y="1468701"/>
            <a:ext cx="11458778" cy="3"/>
          </a:xfrm>
          <a:prstGeom prst="line">
            <a:avLst/>
          </a:prstGeom>
          <a:ln w="12700">
            <a:solidFill>
              <a:srgbClr val="31B6FD"/>
            </a:solidFill>
          </a:ln>
        </p:spPr>
        <p:txBody>
          <a:bodyPr lIns="0" tIns="0" rIns="0" bIns="0"/>
          <a:lstStyle/>
          <a:p>
            <a:pPr lvl="0" defTabSz="457200">
              <a:defRPr sz="1200"/>
            </a:pPr>
            <a:endParaRPr/>
          </a:p>
        </p:txBody>
      </p:sp>
      <p:pic>
        <p:nvPicPr>
          <p:cNvPr id="472" name="image9.png"/>
          <p:cNvPicPr/>
          <p:nvPr/>
        </p:nvPicPr>
        <p:blipFill>
          <a:blip r:embed="rId4">
            <a:extLst/>
          </a:blip>
          <a:stretch>
            <a:fillRect/>
          </a:stretch>
        </p:blipFill>
        <p:spPr>
          <a:xfrm>
            <a:off x="9946724" y="-448772"/>
            <a:ext cx="3523754" cy="1761877"/>
          </a:xfrm>
          <a:prstGeom prst="rect">
            <a:avLst/>
          </a:prstGeom>
          <a:ln w="12700">
            <a:miter lim="400000"/>
          </a:ln>
        </p:spPr>
      </p:pic>
      <p:sp>
        <p:nvSpPr>
          <p:cNvPr id="473" name="Shape 473"/>
          <p:cNvSpPr>
            <a:spLocks noGrp="1"/>
          </p:cNvSpPr>
          <p:nvPr>
            <p:ph type="body" idx="1"/>
          </p:nvPr>
        </p:nvSpPr>
        <p:spPr>
          <a:xfrm>
            <a:off x="739938" y="2084002"/>
            <a:ext cx="7696201" cy="3962401"/>
          </a:xfrm>
          <a:prstGeom prst="rect">
            <a:avLst/>
          </a:prstGeom>
        </p:spPr>
        <p:txBody>
          <a:bodyPr/>
          <a:lstStyle/>
          <a:p>
            <a:pPr marL="169861" lvl="0" indent="-169861">
              <a:defRPr sz="1800">
                <a:solidFill>
                  <a:srgbClr val="000000"/>
                </a:solidFill>
              </a:defRPr>
            </a:pPr>
            <a:r>
              <a:rPr lang="en-CA" sz="2000" dirty="0" smtClean="0">
                <a:latin typeface="+mn-lt"/>
                <a:ea typeface="+mn-ea"/>
                <a:cs typeface="+mn-cs"/>
                <a:sym typeface="Helvetica Neue"/>
              </a:rPr>
              <a:t>Erythromycin</a:t>
            </a:r>
          </a:p>
          <a:p>
            <a:pPr marL="169861" lvl="0" indent="-169861">
              <a:defRPr sz="1800">
                <a:solidFill>
                  <a:srgbClr val="000000"/>
                </a:solidFill>
              </a:defRPr>
            </a:pPr>
            <a:r>
              <a:rPr lang="en-CA" sz="2000" dirty="0" smtClean="0">
                <a:latin typeface="+mn-lt"/>
                <a:ea typeface="+mn-ea"/>
                <a:cs typeface="+mn-cs"/>
                <a:sym typeface="Helvetica Neue"/>
              </a:rPr>
              <a:t>Metoclopramide</a:t>
            </a:r>
            <a:endParaRPr sz="2000" dirty="0">
              <a:latin typeface="+mn-lt"/>
              <a:ea typeface="+mn-ea"/>
              <a:cs typeface="+mn-cs"/>
              <a:sym typeface="Helvetica Neue"/>
            </a:endParaRPr>
          </a:p>
        </p:txBody>
      </p:sp>
      <p:sp>
        <p:nvSpPr>
          <p:cNvPr id="2" name="Left Arrow Callout 1"/>
          <p:cNvSpPr/>
          <p:nvPr/>
        </p:nvSpPr>
        <p:spPr>
          <a:xfrm>
            <a:off x="4071938" y="2020791"/>
            <a:ext cx="4285620" cy="923326"/>
          </a:xfrm>
          <a:prstGeom prst="leftArrowCallout">
            <a:avLst/>
          </a:prstGeom>
          <a:solidFill>
            <a:srgbClr val="FFFFFF"/>
          </a:solidFill>
          <a:ln w="25400" cap="flat">
            <a:solidFill>
              <a:srgbClr val="31B6FD"/>
            </a:solidFill>
            <a:prstDash val="solid"/>
            <a:bevel/>
          </a:ln>
          <a:effectLst>
            <a:outerShdw blurRad="50800" dist="381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CA" sz="1800" b="0" i="0" u="none" strike="noStrike" cap="none" spc="0" normalizeH="0" baseline="0" dirty="0" smtClean="0">
                <a:ln>
                  <a:noFill/>
                </a:ln>
                <a:solidFill>
                  <a:srgbClr val="000000"/>
                </a:solidFill>
                <a:effectLst/>
                <a:uFillTx/>
                <a:latin typeface="+mj-lt"/>
                <a:ea typeface="+mj-ea"/>
                <a:cs typeface="+mj-cs"/>
                <a:sym typeface="Helvetica"/>
              </a:rPr>
              <a:t>Limited Efficacy</a:t>
            </a:r>
          </a:p>
          <a:p>
            <a:pPr marL="0" marR="0" indent="0" algn="l" defTabSz="914400" rtl="0" fontAlgn="auto" latinLnBrk="1" hangingPunct="0">
              <a:lnSpc>
                <a:spcPct val="100000"/>
              </a:lnSpc>
              <a:spcBef>
                <a:spcPts val="0"/>
              </a:spcBef>
              <a:spcAft>
                <a:spcPts val="0"/>
              </a:spcAft>
              <a:buClrTx/>
              <a:buSzTx/>
              <a:buFontTx/>
              <a:buNone/>
              <a:tabLst/>
            </a:pPr>
            <a:r>
              <a:rPr lang="en-CA" dirty="0" smtClean="0">
                <a:solidFill>
                  <a:srgbClr val="000000"/>
                </a:solidFill>
              </a:rPr>
              <a:t>+++ side effects</a:t>
            </a:r>
          </a:p>
          <a:p>
            <a:pPr marL="0" marR="0" indent="0" algn="l" defTabSz="914400" rtl="0" fontAlgn="auto" latinLnBrk="1" hangingPunct="0">
              <a:lnSpc>
                <a:spcPct val="100000"/>
              </a:lnSpc>
              <a:spcBef>
                <a:spcPts val="0"/>
              </a:spcBef>
              <a:spcAft>
                <a:spcPts val="0"/>
              </a:spcAft>
              <a:buClrTx/>
              <a:buSzTx/>
              <a:buFontTx/>
              <a:buNone/>
              <a:tabLst/>
            </a:pPr>
            <a:r>
              <a:rPr kumimoji="0" lang="en-CA" sz="1800" b="0" i="0" u="none" strike="noStrike" cap="none" spc="0" normalizeH="0" baseline="0" dirty="0" smtClean="0">
                <a:ln>
                  <a:noFill/>
                </a:ln>
                <a:solidFill>
                  <a:srgbClr val="000000"/>
                </a:solidFill>
                <a:effectLst/>
                <a:uFillTx/>
                <a:latin typeface="+mj-lt"/>
                <a:ea typeface="+mj-ea"/>
                <a:cs typeface="+mj-cs"/>
                <a:sym typeface="Helvetica"/>
              </a:rPr>
              <a:t>+++Drug-drug interactions</a:t>
            </a:r>
            <a:endParaRPr kumimoji="0" lang="en-CA" sz="1800" b="0" i="0" u="none" strike="noStrike" cap="none" spc="0" normalizeH="0" baseline="0" dirty="0">
              <a:ln>
                <a:noFill/>
              </a:ln>
              <a:solidFill>
                <a:srgbClr val="000000"/>
              </a:solidFill>
              <a:effectLst/>
              <a:uFillTx/>
              <a:latin typeface="+mj-lt"/>
              <a:ea typeface="+mj-ea"/>
              <a:cs typeface="+mj-cs"/>
              <a:sym typeface="Helvetica"/>
            </a:endParaRPr>
          </a:p>
        </p:txBody>
      </p:sp>
      <p:sp>
        <p:nvSpPr>
          <p:cNvPr id="10" name="Shape 470"/>
          <p:cNvSpPr/>
          <p:nvPr/>
        </p:nvSpPr>
        <p:spPr>
          <a:xfrm>
            <a:off x="739938" y="3822658"/>
            <a:ext cx="13381627" cy="484748"/>
          </a:xfrm>
          <a:prstGeom prst="rect">
            <a:avLst/>
          </a:prstGeom>
          <a:ln w="12700">
            <a:miter lim="400000"/>
          </a:ln>
          <a:effectLst>
            <a:outerShdw blurRad="38100" dir="5400000" rotWithShape="0">
              <a:srgbClr val="000000">
                <a:alpha val="5242"/>
              </a:srgbClr>
            </a:outerShdw>
          </a:effectLst>
          <a:extLst>
            <a:ext uri="{C572A759-6A51-4108-AA02-DFA0A04FC94B}">
              <ma14:wrappingTextBoxFlag xmlns:ma14="http://schemas.microsoft.com/office/mac/drawingml/2011/main" xmlns="" val="1"/>
            </a:ext>
          </a:extLst>
        </p:spPr>
        <p:txBody>
          <a:bodyPr lIns="0" tIns="0" rIns="0" bIns="0" anchor="ctr">
            <a:spAutoFit/>
          </a:bodyPr>
          <a:lstStyle>
            <a:lvl1pPr defTabSz="584200">
              <a:lnSpc>
                <a:spcPct val="90000"/>
              </a:lnSpc>
              <a:defRPr sz="3500" b="1" spc="-39">
                <a:solidFill>
                  <a:srgbClr val="0050E1"/>
                </a:solidFill>
                <a:latin typeface="+mn-lt"/>
                <a:ea typeface="+mn-ea"/>
                <a:cs typeface="+mn-cs"/>
                <a:sym typeface="Helvetica Neue"/>
              </a:defRPr>
            </a:lvl1pPr>
          </a:lstStyle>
          <a:p>
            <a:pPr lvl="0">
              <a:defRPr sz="1800" b="0" spc="0">
                <a:solidFill>
                  <a:srgbClr val="000000"/>
                </a:solidFill>
              </a:defRPr>
            </a:pPr>
            <a:r>
              <a:rPr lang="en-CA" sz="3500" b="1" spc="-39" dirty="0" smtClean="0">
                <a:solidFill>
                  <a:srgbClr val="0050E1"/>
                </a:solidFill>
              </a:rPr>
              <a:t>Pipeline Therapeutic Options</a:t>
            </a:r>
            <a:endParaRPr sz="3500" b="1" spc="-39" dirty="0">
              <a:solidFill>
                <a:srgbClr val="0050E1"/>
              </a:solidFill>
            </a:endParaRPr>
          </a:p>
        </p:txBody>
      </p:sp>
      <p:sp>
        <p:nvSpPr>
          <p:cNvPr id="11" name="Shape 473"/>
          <p:cNvSpPr txBox="1">
            <a:spLocks/>
          </p:cNvSpPr>
          <p:nvPr/>
        </p:nvSpPr>
        <p:spPr>
          <a:xfrm>
            <a:off x="770570" y="4455757"/>
            <a:ext cx="7696201" cy="396240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lvl1pPr marL="169860" indent="-169860">
              <a:spcBef>
                <a:spcPts val="2000"/>
              </a:spcBef>
              <a:buClr>
                <a:srgbClr val="073E87"/>
              </a:buClr>
              <a:buSzPct val="90000"/>
              <a:buFont typeface="Arial"/>
              <a:buChar char="•"/>
              <a:defRPr sz="2800">
                <a:solidFill>
                  <a:srgbClr val="595959"/>
                </a:solidFill>
                <a:latin typeface="Calibri"/>
                <a:ea typeface="Calibri"/>
                <a:cs typeface="Calibri"/>
                <a:sym typeface="Calibri"/>
              </a:defRPr>
            </a:lvl1pPr>
            <a:lvl2pPr marL="448791" indent="-220191">
              <a:spcBef>
                <a:spcPts val="2000"/>
              </a:spcBef>
              <a:buClr>
                <a:srgbClr val="073E87"/>
              </a:buClr>
              <a:buSzPct val="100000"/>
              <a:buFont typeface="Arial"/>
              <a:buChar char="-"/>
              <a:defRPr sz="2800">
                <a:solidFill>
                  <a:srgbClr val="595959"/>
                </a:solidFill>
                <a:latin typeface="Calibri"/>
                <a:ea typeface="Calibri"/>
                <a:cs typeface="Calibri"/>
                <a:sym typeface="Calibri"/>
              </a:defRPr>
            </a:lvl2pPr>
            <a:lvl3pPr marL="754457" indent="-297257">
              <a:spcBef>
                <a:spcPts val="2000"/>
              </a:spcBef>
              <a:buClr>
                <a:srgbClr val="073E87"/>
              </a:buClr>
              <a:buSzPct val="81000"/>
              <a:buFont typeface="Arial"/>
              <a:buChar char="•"/>
              <a:defRPr sz="2800">
                <a:solidFill>
                  <a:srgbClr val="595959"/>
                </a:solidFill>
                <a:latin typeface="Calibri"/>
                <a:ea typeface="Calibri"/>
                <a:cs typeface="Calibri"/>
                <a:sym typeface="Calibri"/>
              </a:defRPr>
            </a:lvl3pPr>
            <a:lvl4pPr marL="1019174" indent="-333374">
              <a:spcBef>
                <a:spcPts val="2000"/>
              </a:spcBef>
              <a:buClr>
                <a:srgbClr val="073E87"/>
              </a:buClr>
              <a:buSzPct val="75000"/>
              <a:buFont typeface="Arial"/>
              <a:buChar char="-"/>
              <a:defRPr sz="2800">
                <a:solidFill>
                  <a:srgbClr val="595959"/>
                </a:solidFill>
                <a:latin typeface="Calibri"/>
                <a:ea typeface="Calibri"/>
                <a:cs typeface="Calibri"/>
                <a:sym typeface="Calibri"/>
              </a:defRPr>
            </a:lvl4pPr>
            <a:lvl5pPr marL="1247774" indent="-333374">
              <a:spcBef>
                <a:spcPts val="2000"/>
              </a:spcBef>
              <a:buClr>
                <a:srgbClr val="073E87"/>
              </a:buClr>
              <a:buSzPct val="75000"/>
              <a:buFont typeface="Arial"/>
              <a:buChar char="•"/>
              <a:defRPr sz="2800">
                <a:solidFill>
                  <a:srgbClr val="595959"/>
                </a:solidFill>
                <a:latin typeface="Calibri"/>
                <a:ea typeface="Calibri"/>
                <a:cs typeface="Calibri"/>
                <a:sym typeface="Calibri"/>
              </a:defRPr>
            </a:lvl5pPr>
            <a:lvl6pPr marL="1403350" indent="-254000">
              <a:spcBef>
                <a:spcPts val="2000"/>
              </a:spcBef>
              <a:buClr>
                <a:srgbClr val="073E87"/>
              </a:buClr>
              <a:buSzPct val="75000"/>
              <a:buFont typeface="Arial"/>
              <a:buChar char="■"/>
              <a:defRPr sz="2000">
                <a:solidFill>
                  <a:srgbClr val="595959"/>
                </a:solidFill>
                <a:latin typeface="Calibri"/>
                <a:ea typeface="Calibri"/>
                <a:cs typeface="Calibri"/>
                <a:sym typeface="Calibri"/>
              </a:defRPr>
            </a:lvl6pPr>
            <a:lvl7pPr marL="1628775" indent="-254000">
              <a:spcBef>
                <a:spcPts val="2000"/>
              </a:spcBef>
              <a:buClr>
                <a:srgbClr val="073E87"/>
              </a:buClr>
              <a:buSzPct val="75000"/>
              <a:buFont typeface="Arial"/>
              <a:buChar char="■"/>
              <a:defRPr sz="2000">
                <a:solidFill>
                  <a:srgbClr val="595959"/>
                </a:solidFill>
                <a:latin typeface="Calibri"/>
                <a:ea typeface="Calibri"/>
                <a:cs typeface="Calibri"/>
                <a:sym typeface="Calibri"/>
              </a:defRPr>
            </a:lvl7pPr>
            <a:lvl8pPr marL="1855788" indent="-254000">
              <a:spcBef>
                <a:spcPts val="2000"/>
              </a:spcBef>
              <a:buClr>
                <a:srgbClr val="073E87"/>
              </a:buClr>
              <a:buSzPct val="75000"/>
              <a:buFont typeface="Arial"/>
              <a:buChar char="■"/>
              <a:defRPr sz="2000">
                <a:solidFill>
                  <a:srgbClr val="595959"/>
                </a:solidFill>
                <a:latin typeface="Calibri"/>
                <a:ea typeface="Calibri"/>
                <a:cs typeface="Calibri"/>
                <a:sym typeface="Calibri"/>
              </a:defRPr>
            </a:lvl8pPr>
            <a:lvl9pPr marL="2082800" indent="-254000">
              <a:spcBef>
                <a:spcPts val="2000"/>
              </a:spcBef>
              <a:buClr>
                <a:srgbClr val="073E87"/>
              </a:buClr>
              <a:buSzPct val="75000"/>
              <a:buFont typeface="Arial"/>
              <a:buChar char="■"/>
              <a:defRPr sz="2000">
                <a:solidFill>
                  <a:srgbClr val="595959"/>
                </a:solidFill>
                <a:latin typeface="Calibri"/>
                <a:ea typeface="Calibri"/>
                <a:cs typeface="Calibri"/>
                <a:sym typeface="Calibri"/>
              </a:defRPr>
            </a:lvl9pPr>
          </a:lstStyle>
          <a:p>
            <a:pPr marL="169861" indent="-169861">
              <a:defRPr sz="1800">
                <a:solidFill>
                  <a:srgbClr val="000000"/>
                </a:solidFill>
              </a:defRPr>
            </a:pPr>
            <a:r>
              <a:rPr lang="en-CA" sz="2000" dirty="0" smtClean="0">
                <a:solidFill>
                  <a:srgbClr val="000000"/>
                </a:solidFill>
                <a:latin typeface="+mn-lt"/>
                <a:ea typeface="+mn-ea"/>
                <a:cs typeface="+mn-cs"/>
                <a:sym typeface="Helvetica Neue"/>
              </a:rPr>
              <a:t>Motilin Agonist (GSK)</a:t>
            </a:r>
          </a:p>
          <a:p>
            <a:pPr marL="169861" indent="-169861">
              <a:defRPr sz="1800">
                <a:solidFill>
                  <a:srgbClr val="000000"/>
                </a:solidFill>
              </a:defRPr>
            </a:pPr>
            <a:r>
              <a:rPr lang="en-CA" sz="2000" dirty="0" smtClean="0">
                <a:solidFill>
                  <a:srgbClr val="000000"/>
                </a:solidFill>
                <a:latin typeface="+mn-lt"/>
                <a:ea typeface="+mn-ea"/>
                <a:cs typeface="+mn-cs"/>
                <a:sym typeface="Helvetica Neue"/>
              </a:rPr>
              <a:t>5HT4 Agonists (</a:t>
            </a:r>
            <a:r>
              <a:rPr lang="en-CA" sz="2000" dirty="0" err="1" smtClean="0">
                <a:solidFill>
                  <a:srgbClr val="000000"/>
                </a:solidFill>
                <a:latin typeface="+mn-lt"/>
                <a:ea typeface="+mn-ea"/>
                <a:cs typeface="+mn-cs"/>
                <a:sym typeface="Helvetica Neue"/>
              </a:rPr>
              <a:t>Renexion</a:t>
            </a:r>
            <a:r>
              <a:rPr lang="en-CA" sz="2000" dirty="0" smtClean="0">
                <a:solidFill>
                  <a:srgbClr val="000000"/>
                </a:solidFill>
                <a:latin typeface="+mn-lt"/>
                <a:ea typeface="+mn-ea"/>
                <a:cs typeface="+mn-cs"/>
                <a:sym typeface="Helvetica Neue"/>
              </a:rPr>
              <a:t>, Takada)</a:t>
            </a:r>
          </a:p>
          <a:p>
            <a:pPr marL="169861" indent="-169861">
              <a:defRPr sz="1800">
                <a:solidFill>
                  <a:srgbClr val="000000"/>
                </a:solidFill>
              </a:defRPr>
            </a:pPr>
            <a:r>
              <a:rPr lang="en-CA" sz="2000" dirty="0" smtClean="0">
                <a:solidFill>
                  <a:srgbClr val="000000"/>
                </a:solidFill>
                <a:latin typeface="+mn-lt"/>
                <a:ea typeface="+mn-ea"/>
                <a:cs typeface="+mn-cs"/>
                <a:sym typeface="Helvetica Neue"/>
              </a:rPr>
              <a:t>Ghrelin Agonists (Lyric)</a:t>
            </a:r>
          </a:p>
        </p:txBody>
      </p:sp>
    </p:spTree>
    <p:extLst>
      <p:ext uri="{BB962C8B-B14F-4D97-AF65-F5344CB8AC3E}">
        <p14:creationId xmlns:p14="http://schemas.microsoft.com/office/powerpoint/2010/main" val="3883251602"/>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11.jpeg"/>
          <p:cNvPicPr/>
          <p:nvPr/>
        </p:nvPicPr>
        <p:blipFill>
          <a:blip r:embed="rId2">
            <a:extLst/>
          </a:blip>
          <a:stretch>
            <a:fillRect/>
          </a:stretch>
        </p:blipFill>
        <p:spPr>
          <a:xfrm>
            <a:off x="-67456" y="0"/>
            <a:ext cx="12179300" cy="6858000"/>
          </a:xfrm>
          <a:prstGeom prst="rect">
            <a:avLst/>
          </a:prstGeom>
          <a:ln w="12700">
            <a:miter lim="400000"/>
          </a:ln>
        </p:spPr>
      </p:pic>
      <p:sp>
        <p:nvSpPr>
          <p:cNvPr id="99330" name="Title 1"/>
          <p:cNvSpPr>
            <a:spLocks noGrp="1"/>
          </p:cNvSpPr>
          <p:nvPr>
            <p:ph type="title"/>
          </p:nvPr>
        </p:nvSpPr>
        <p:spPr>
          <a:xfrm>
            <a:off x="667062" y="0"/>
            <a:ext cx="10119603" cy="993775"/>
          </a:xfrm>
        </p:spPr>
        <p:txBody>
          <a:bodyPr>
            <a:noAutofit/>
          </a:bodyPr>
          <a:lstStyle/>
          <a:p>
            <a:pPr eaLnBrk="1" hangingPunct="1">
              <a:defRPr/>
            </a:pPr>
            <a:r>
              <a:rPr lang="en-GB" sz="3200" dirty="0">
                <a:latin typeface="+mn-lt"/>
                <a:cs typeface="Arial" charset="0"/>
              </a:rPr>
              <a:t>  </a:t>
            </a:r>
            <a:r>
              <a:rPr lang="en-GB" sz="3200" b="1" dirty="0" err="1">
                <a:latin typeface="+mn-lt"/>
                <a:cs typeface="Arial" charset="0"/>
              </a:rPr>
              <a:t>Camicinal</a:t>
            </a:r>
            <a:r>
              <a:rPr lang="en-GB" sz="3200" b="1" dirty="0">
                <a:latin typeface="+mn-lt"/>
                <a:cs typeface="Arial" charset="0"/>
              </a:rPr>
              <a:t> (GSK962040</a:t>
            </a:r>
            <a:r>
              <a:rPr lang="en-GB" sz="3200" b="1" dirty="0" smtClean="0">
                <a:latin typeface="+mn-lt"/>
                <a:cs typeface="Arial" charset="0"/>
              </a:rPr>
              <a:t>) – A Novel Motilin </a:t>
            </a:r>
            <a:r>
              <a:rPr lang="en-GB" sz="3200" b="1" dirty="0">
                <a:latin typeface="+mn-lt"/>
                <a:cs typeface="Arial" charset="0"/>
              </a:rPr>
              <a:t>Agonist</a:t>
            </a:r>
          </a:p>
        </p:txBody>
      </p:sp>
      <p:sp>
        <p:nvSpPr>
          <p:cNvPr id="189442" name="Rectangle 2"/>
          <p:cNvSpPr>
            <a:spLocks noChangeArrowheads="1"/>
          </p:cNvSpPr>
          <p:nvPr/>
        </p:nvSpPr>
        <p:spPr bwMode="auto">
          <a:xfrm>
            <a:off x="1517650" y="-184666"/>
            <a:ext cx="184731" cy="369332"/>
          </a:xfrm>
          <a:prstGeom prst="rect">
            <a:avLst/>
          </a:prstGeom>
          <a:noFill/>
          <a:ln w="9525">
            <a:noFill/>
            <a:miter lim="800000"/>
            <a:headEnd/>
            <a:tailEnd/>
          </a:ln>
        </p:spPr>
        <p:txBody>
          <a:bodyPr wrap="none" anchor="ctr">
            <a:spAutoFit/>
          </a:bodyPr>
          <a:lstStyle/>
          <a:p>
            <a:endParaRPr lang="en-GB"/>
          </a:p>
        </p:txBody>
      </p:sp>
      <p:sp>
        <p:nvSpPr>
          <p:cNvPr id="189443" name="TextBox 6"/>
          <p:cNvSpPr txBox="1">
            <a:spLocks noChangeArrowheads="1"/>
          </p:cNvSpPr>
          <p:nvPr/>
        </p:nvSpPr>
        <p:spPr bwMode="auto">
          <a:xfrm>
            <a:off x="1318260" y="1313105"/>
            <a:ext cx="9617710" cy="5170646"/>
          </a:xfrm>
          <a:prstGeom prst="rect">
            <a:avLst/>
          </a:prstGeom>
          <a:noFill/>
          <a:ln w="9525">
            <a:noFill/>
            <a:miter lim="800000"/>
            <a:headEnd/>
            <a:tailEnd/>
          </a:ln>
        </p:spPr>
        <p:txBody>
          <a:bodyPr wrap="square">
            <a:spAutoFit/>
          </a:bodyPr>
          <a:lstStyle/>
          <a:p>
            <a:pPr>
              <a:buClr>
                <a:srgbClr val="13187B"/>
              </a:buClr>
              <a:buFont typeface="Wingdings" pitchFamily="2" charset="2"/>
              <a:buChar char="§"/>
            </a:pPr>
            <a:r>
              <a:rPr lang="en-US" sz="2400" dirty="0" smtClean="0"/>
              <a:t>Scientific </a:t>
            </a:r>
            <a:r>
              <a:rPr lang="en-US" sz="2400" dirty="0"/>
              <a:t>Advantages:</a:t>
            </a:r>
          </a:p>
          <a:p>
            <a:pPr marL="800100" lvl="1" indent="-342900">
              <a:buClr>
                <a:srgbClr val="13187B"/>
              </a:buClr>
              <a:buFont typeface="Arial" charset="0"/>
              <a:buChar char="•"/>
            </a:pPr>
            <a:r>
              <a:rPr lang="en-US" dirty="0"/>
              <a:t>Small, potent, specific motilin agonist</a:t>
            </a:r>
          </a:p>
          <a:p>
            <a:pPr marL="800100" lvl="1" indent="-342900">
              <a:buClr>
                <a:srgbClr val="13187B"/>
              </a:buClr>
              <a:buFont typeface="Arial" charset="0"/>
              <a:buChar char="•"/>
            </a:pPr>
            <a:r>
              <a:rPr lang="en-US" dirty="0"/>
              <a:t>Long PK and PD action: once daily dosing</a:t>
            </a:r>
          </a:p>
          <a:p>
            <a:pPr marL="800100" lvl="1" indent="-342900">
              <a:buClr>
                <a:srgbClr val="13187B"/>
              </a:buClr>
              <a:buFont typeface="Arial" charset="0"/>
              <a:buChar char="•"/>
            </a:pPr>
            <a:r>
              <a:rPr lang="en-US" dirty="0"/>
              <a:t>Good </a:t>
            </a:r>
            <a:r>
              <a:rPr lang="en-US" dirty="0" smtClean="0"/>
              <a:t>bioavailability </a:t>
            </a:r>
            <a:r>
              <a:rPr lang="en-US" dirty="0" err="1" smtClean="0"/>
              <a:t>enterally</a:t>
            </a:r>
            <a:r>
              <a:rPr lang="en-US" dirty="0" smtClean="0"/>
              <a:t>, </a:t>
            </a:r>
            <a:r>
              <a:rPr lang="en-US" dirty="0"/>
              <a:t>good solubility, no food effect</a:t>
            </a:r>
          </a:p>
          <a:p>
            <a:pPr marL="800100" lvl="1" indent="-342900">
              <a:buClr>
                <a:srgbClr val="13187B"/>
              </a:buClr>
              <a:buFont typeface="Arial" charset="0"/>
              <a:buChar char="•"/>
            </a:pPr>
            <a:r>
              <a:rPr lang="en-US" dirty="0"/>
              <a:t>Eliminated by multiple routes: Should be able to be used in patients with hepatic and renal insufficiencies (TBD)</a:t>
            </a:r>
          </a:p>
          <a:p>
            <a:pPr marL="800100" lvl="1" indent="-342900">
              <a:buClr>
                <a:srgbClr val="13187B"/>
              </a:buClr>
              <a:buFont typeface="Arial" charset="0"/>
              <a:buChar char="•"/>
            </a:pPr>
            <a:r>
              <a:rPr lang="en-US" dirty="0"/>
              <a:t>No </a:t>
            </a:r>
            <a:r>
              <a:rPr lang="en-US" dirty="0" err="1"/>
              <a:t>tachyphylaxis</a:t>
            </a:r>
            <a:r>
              <a:rPr lang="en-US" dirty="0"/>
              <a:t> to GE effect up to 14 days of administration</a:t>
            </a:r>
          </a:p>
          <a:p>
            <a:pPr marL="800100" lvl="1" indent="-342900">
              <a:buClr>
                <a:srgbClr val="13187B"/>
              </a:buClr>
              <a:buFont typeface="Arial" charset="0"/>
              <a:buChar char="•"/>
            </a:pPr>
            <a:r>
              <a:rPr lang="en-US" dirty="0"/>
              <a:t>Good safety profile: no significant effect on QT, LFTs to date</a:t>
            </a:r>
          </a:p>
          <a:p>
            <a:pPr marL="800100" indent="-342900">
              <a:buClr>
                <a:srgbClr val="13187B"/>
              </a:buClr>
              <a:buFont typeface="Arial" charset="0"/>
              <a:buChar char="•"/>
            </a:pPr>
            <a:endParaRPr lang="en-US" dirty="0" smtClean="0"/>
          </a:p>
          <a:p>
            <a:pPr marL="800100" indent="-342900">
              <a:buClr>
                <a:srgbClr val="13187B"/>
              </a:buClr>
              <a:buFont typeface="Arial" charset="0"/>
              <a:buChar char="•"/>
            </a:pPr>
            <a:endParaRPr lang="en-US" dirty="0"/>
          </a:p>
          <a:p>
            <a:pPr>
              <a:buClr>
                <a:srgbClr val="13187B"/>
              </a:buClr>
              <a:buFont typeface="Wingdings" pitchFamily="2" charset="2"/>
              <a:buChar char="§"/>
            </a:pPr>
            <a:r>
              <a:rPr lang="en-US" sz="2400" dirty="0"/>
              <a:t>GSK962040 has demonstrated safety and effectiveness in it’s ability to enhance gastric emptying in healthy </a:t>
            </a:r>
            <a:r>
              <a:rPr lang="en-US" sz="2400" dirty="0" smtClean="0"/>
              <a:t>volunteers and </a:t>
            </a:r>
            <a:r>
              <a:rPr lang="en-US" sz="2400" dirty="0"/>
              <a:t>patients with diabetic </a:t>
            </a:r>
            <a:r>
              <a:rPr lang="en-US" sz="2400" dirty="0" smtClean="0"/>
              <a:t>gastroparesis.</a:t>
            </a:r>
          </a:p>
          <a:p>
            <a:pPr>
              <a:buClr>
                <a:srgbClr val="13187B"/>
              </a:buClr>
              <a:buFont typeface="Wingdings" pitchFamily="2" charset="2"/>
              <a:buChar char="§"/>
            </a:pPr>
            <a:endParaRPr lang="en-US" sz="2400" dirty="0" smtClean="0"/>
          </a:p>
          <a:p>
            <a:pPr>
              <a:buClr>
                <a:srgbClr val="13187B"/>
              </a:buClr>
              <a:buFont typeface="Wingdings" pitchFamily="2" charset="2"/>
              <a:buChar char="§"/>
            </a:pPr>
            <a:r>
              <a:rPr lang="en-US" sz="2400" dirty="0" smtClean="0"/>
              <a:t>? Effect in patients </a:t>
            </a:r>
            <a:r>
              <a:rPr lang="en-US" sz="2400" dirty="0"/>
              <a:t>with enteral feeding intolerance. </a:t>
            </a:r>
          </a:p>
          <a:p>
            <a:pPr>
              <a:buClr>
                <a:srgbClr val="13187B"/>
              </a:buClr>
              <a:buFont typeface="Wingdings" pitchFamily="2" charset="2"/>
              <a:buChar char="§"/>
            </a:pPr>
            <a:endParaRPr lang="en-US" sz="2400" dirty="0"/>
          </a:p>
        </p:txBody>
      </p:sp>
      <p:sp>
        <p:nvSpPr>
          <p:cNvPr id="6" name="Shape 471"/>
          <p:cNvSpPr/>
          <p:nvPr/>
        </p:nvSpPr>
        <p:spPr>
          <a:xfrm flipV="1">
            <a:off x="249823" y="1076171"/>
            <a:ext cx="11458778" cy="3"/>
          </a:xfrm>
          <a:prstGeom prst="line">
            <a:avLst/>
          </a:prstGeom>
          <a:ln w="12700">
            <a:solidFill>
              <a:srgbClr val="31B6FD"/>
            </a:solidFill>
          </a:ln>
        </p:spPr>
        <p:txBody>
          <a:bodyPr lIns="0" tIns="0" rIns="0" bIns="0"/>
          <a:lstStyle/>
          <a:p>
            <a:pPr lvl="0" defTabSz="457200">
              <a:defRPr sz="1200"/>
            </a:pPr>
            <a:endParaRPr/>
          </a:p>
        </p:txBody>
      </p:sp>
      <p:pic>
        <p:nvPicPr>
          <p:cNvPr id="7" name="image9.png"/>
          <p:cNvPicPr/>
          <p:nvPr/>
        </p:nvPicPr>
        <p:blipFill>
          <a:blip r:embed="rId3">
            <a:extLst/>
          </a:blip>
          <a:stretch>
            <a:fillRect/>
          </a:stretch>
        </p:blipFill>
        <p:spPr>
          <a:xfrm>
            <a:off x="9946724" y="-448772"/>
            <a:ext cx="3523754" cy="1761877"/>
          </a:xfrm>
          <a:prstGeom prst="rect">
            <a:avLst/>
          </a:prstGeom>
          <a:ln w="12700">
            <a:miter lim="400000"/>
          </a:ln>
        </p:spPr>
      </p:pic>
    </p:spTree>
    <p:extLst>
      <p:ext uri="{BB962C8B-B14F-4D97-AF65-F5344CB8AC3E}">
        <p14:creationId xmlns:p14="http://schemas.microsoft.com/office/powerpoint/2010/main" val="237974060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1.jpeg"/>
          <p:cNvPicPr/>
          <p:nvPr/>
        </p:nvPicPr>
        <p:blipFill>
          <a:blip r:embed="rId2">
            <a:extLst/>
          </a:blip>
          <a:stretch>
            <a:fillRect/>
          </a:stretch>
        </p:blipFill>
        <p:spPr>
          <a:xfrm>
            <a:off x="0" y="0"/>
            <a:ext cx="12179300" cy="6858000"/>
          </a:xfrm>
          <a:prstGeom prst="rect">
            <a:avLst/>
          </a:prstGeom>
          <a:ln w="12700">
            <a:miter lim="400000"/>
          </a:ln>
        </p:spPr>
      </p:pic>
      <p:sp>
        <p:nvSpPr>
          <p:cNvPr id="114690" name="Title 1"/>
          <p:cNvSpPr>
            <a:spLocks noGrp="1"/>
          </p:cNvSpPr>
          <p:nvPr>
            <p:ph type="title" idx="4294967295"/>
          </p:nvPr>
        </p:nvSpPr>
        <p:spPr>
          <a:xfrm>
            <a:off x="753841" y="646891"/>
            <a:ext cx="10394156" cy="1143000"/>
          </a:xfrm>
        </p:spPr>
        <p:txBody>
          <a:bodyPr/>
          <a:lstStyle/>
          <a:p>
            <a:r>
              <a:rPr lang="en-CA" sz="2800" b="1" dirty="0"/>
              <a:t>Nutrition Adequacy Therapeutic Enhancement in </a:t>
            </a:r>
            <a:r>
              <a:rPr lang="en-CA" sz="2800" b="1" dirty="0" smtClean="0"/>
              <a:t>the Critically </a:t>
            </a:r>
            <a:r>
              <a:rPr lang="en-CA" sz="2800" b="1" dirty="0"/>
              <a:t>Ill: </a:t>
            </a:r>
            <a:r>
              <a:rPr lang="en-CA" sz="2800" b="1" dirty="0" smtClean="0"/>
              <a:t/>
            </a:r>
            <a:br>
              <a:rPr lang="en-CA" sz="2800" b="1" dirty="0" smtClean="0"/>
            </a:br>
            <a:r>
              <a:rPr lang="en-CA" sz="2800" b="1" dirty="0" smtClean="0"/>
              <a:t>A </a:t>
            </a:r>
            <a:r>
              <a:rPr lang="en-CA" sz="2800" b="1" dirty="0"/>
              <a:t>Randomized Double-Blind</a:t>
            </a:r>
            <a:r>
              <a:rPr lang="en-CA" sz="2800" b="1" dirty="0" smtClean="0"/>
              <a:t>, Placebo-Controlled </a:t>
            </a:r>
            <a:r>
              <a:rPr lang="en-CA" sz="2800" b="1" dirty="0"/>
              <a:t>Trial of the Motilin Receptor </a:t>
            </a:r>
            <a:r>
              <a:rPr lang="en-CA" sz="2800" b="1" dirty="0" smtClean="0"/>
              <a:t>Agonist </a:t>
            </a:r>
            <a:r>
              <a:rPr lang="en-CA" sz="2800" b="1" dirty="0" err="1" smtClean="0"/>
              <a:t>Camicinal</a:t>
            </a:r>
            <a:r>
              <a:rPr lang="en-CA" sz="2800" b="1" dirty="0" smtClean="0"/>
              <a:t> </a:t>
            </a:r>
            <a:r>
              <a:rPr lang="en-CA" sz="2800" b="1" dirty="0"/>
              <a:t>(GSK962040): The NUTRIATE Study</a:t>
            </a:r>
            <a:endParaRPr lang="en-US" altLang="en-US" sz="2800" dirty="0">
              <a:latin typeface="Britannic Bold" panose="020B0903060703020204" pitchFamily="34" charset="0"/>
            </a:endParaRPr>
          </a:p>
        </p:txBody>
      </p:sp>
      <p:sp>
        <p:nvSpPr>
          <p:cNvPr id="2" name="TextBox 1"/>
          <p:cNvSpPr txBox="1"/>
          <p:nvPr/>
        </p:nvSpPr>
        <p:spPr>
          <a:xfrm>
            <a:off x="978694" y="2056366"/>
            <a:ext cx="10387013" cy="341631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514350" indent="-514350">
              <a:buFont typeface="Arial" charset="0"/>
              <a:buChar char="•"/>
            </a:pPr>
            <a:r>
              <a:rPr lang="en-US" dirty="0" smtClean="0"/>
              <a:t>Randomized, placebo-controlled, multicenter trial</a:t>
            </a:r>
          </a:p>
          <a:p>
            <a:pPr marL="514350" indent="-514350">
              <a:buFont typeface="Arial" charset="0"/>
              <a:buChar char="•"/>
            </a:pPr>
            <a:endParaRPr lang="en-US" dirty="0"/>
          </a:p>
          <a:p>
            <a:pPr marL="514350" indent="-514350">
              <a:buFont typeface="Arial" charset="0"/>
              <a:buChar char="•"/>
            </a:pPr>
            <a:r>
              <a:rPr lang="en-US" dirty="0" smtClean="0"/>
              <a:t>Hypothesis: In </a:t>
            </a:r>
            <a:r>
              <a:rPr lang="en-US" dirty="0"/>
              <a:t>patients predisposed to </a:t>
            </a:r>
            <a:r>
              <a:rPr lang="en-US" dirty="0" smtClean="0"/>
              <a:t>feed-intolerance, does </a:t>
            </a:r>
            <a:r>
              <a:rPr lang="en-US" u="sng" dirty="0"/>
              <a:t>pre-emptive</a:t>
            </a:r>
            <a:r>
              <a:rPr lang="en-US" dirty="0"/>
              <a:t> </a:t>
            </a:r>
            <a:r>
              <a:rPr lang="en-US" dirty="0" err="1" smtClean="0"/>
              <a:t>camicinal</a:t>
            </a:r>
            <a:r>
              <a:rPr lang="en-US" dirty="0" smtClean="0"/>
              <a:t> improve </a:t>
            </a:r>
            <a:r>
              <a:rPr lang="en-US" dirty="0"/>
              <a:t>the provision of enteral nutrient</a:t>
            </a:r>
            <a:r>
              <a:rPr lang="en-US" dirty="0" smtClean="0"/>
              <a:t>?</a:t>
            </a:r>
          </a:p>
          <a:p>
            <a:pPr marL="514350" indent="-514350">
              <a:buFont typeface="Arial" charset="0"/>
              <a:buChar char="•"/>
            </a:pPr>
            <a:endParaRPr lang="en-US" dirty="0">
              <a:solidFill>
                <a:prstClr val="black"/>
              </a:solidFill>
            </a:endParaRPr>
          </a:p>
          <a:p>
            <a:pPr marL="514350" indent="-514350">
              <a:buFont typeface="Arial" charset="0"/>
              <a:buChar char="•"/>
            </a:pPr>
            <a:r>
              <a:rPr lang="en-US" dirty="0" smtClean="0">
                <a:solidFill>
                  <a:prstClr val="black"/>
                </a:solidFill>
              </a:rPr>
              <a:t>Recruited 84 (of 150) mechanically ventilated patients ‘at risk’ for intolerance:</a:t>
            </a:r>
          </a:p>
          <a:p>
            <a:pPr marL="971550" lvl="1" indent="-514350">
              <a:buFont typeface="Arial" panose="020B0604020202020204" pitchFamily="34" charset="0"/>
              <a:buChar char="•"/>
            </a:pPr>
            <a:r>
              <a:rPr lang="en-AU" dirty="0" smtClean="0">
                <a:solidFill>
                  <a:prstClr val="black"/>
                </a:solidFill>
              </a:rPr>
              <a:t>Need </a:t>
            </a:r>
            <a:r>
              <a:rPr lang="en-AU" dirty="0">
                <a:solidFill>
                  <a:prstClr val="black"/>
                </a:solidFill>
              </a:rPr>
              <a:t>for vasopressor </a:t>
            </a:r>
            <a:endParaRPr lang="en-AU" dirty="0" smtClean="0">
              <a:solidFill>
                <a:prstClr val="black"/>
              </a:solidFill>
            </a:endParaRPr>
          </a:p>
          <a:p>
            <a:pPr marL="971550" lvl="1" indent="-514350">
              <a:buFont typeface="Arial" panose="020B0604020202020204" pitchFamily="34" charset="0"/>
              <a:buChar char="•"/>
            </a:pPr>
            <a:r>
              <a:rPr lang="en-AU" dirty="0" smtClean="0">
                <a:solidFill>
                  <a:prstClr val="black"/>
                </a:solidFill>
              </a:rPr>
              <a:t>Admission </a:t>
            </a:r>
            <a:r>
              <a:rPr lang="en-AU" dirty="0">
                <a:solidFill>
                  <a:prstClr val="black"/>
                </a:solidFill>
              </a:rPr>
              <a:t>with multi-trauma (ISS &gt; 15)</a:t>
            </a:r>
          </a:p>
          <a:p>
            <a:pPr marL="971550" lvl="1" indent="-514350">
              <a:buFont typeface="Arial" panose="020B0604020202020204" pitchFamily="34" charset="0"/>
              <a:buChar char="•"/>
            </a:pPr>
            <a:r>
              <a:rPr lang="en-AU" dirty="0">
                <a:solidFill>
                  <a:prstClr val="black"/>
                </a:solidFill>
              </a:rPr>
              <a:t>Admission with brain injury with (GCS ≤12)</a:t>
            </a:r>
          </a:p>
          <a:p>
            <a:pPr marL="971550" lvl="1" indent="-514350">
              <a:buFont typeface="Arial" panose="020B0604020202020204" pitchFamily="34" charset="0"/>
              <a:buChar char="•"/>
            </a:pPr>
            <a:r>
              <a:rPr lang="en-AU" dirty="0">
                <a:solidFill>
                  <a:prstClr val="black"/>
                </a:solidFill>
              </a:rPr>
              <a:t>Received moderate to high opiate (morphine ≥ 2mg/h </a:t>
            </a:r>
            <a:r>
              <a:rPr lang="en-AU" dirty="0" smtClean="0">
                <a:solidFill>
                  <a:prstClr val="black"/>
                </a:solidFill>
              </a:rPr>
              <a:t>)</a:t>
            </a:r>
          </a:p>
          <a:p>
            <a:pPr marL="457200" lvl="1"/>
            <a:endParaRPr lang="en-AU" dirty="0">
              <a:solidFill>
                <a:prstClr val="black"/>
              </a:solidFill>
            </a:endParaRPr>
          </a:p>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endParaRPr kumimoji="0" lang="en-CA" sz="1800" b="0" i="0" u="none" strike="noStrike" cap="none" spc="0" normalizeH="0" baseline="0" dirty="0">
              <a:ln>
                <a:noFill/>
              </a:ln>
              <a:solidFill>
                <a:srgbClr val="000000"/>
              </a:solidFill>
              <a:effectLst/>
              <a:uFillTx/>
              <a:latin typeface="+mj-lt"/>
              <a:ea typeface="+mj-ea"/>
              <a:cs typeface="+mj-cs"/>
              <a:sym typeface="Helvetica"/>
            </a:endParaRPr>
          </a:p>
        </p:txBody>
      </p:sp>
      <p:sp>
        <p:nvSpPr>
          <p:cNvPr id="3" name="TextBox 2"/>
          <p:cNvSpPr txBox="1"/>
          <p:nvPr/>
        </p:nvSpPr>
        <p:spPr>
          <a:xfrm>
            <a:off x="9594057" y="6156985"/>
            <a:ext cx="2443162" cy="369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CA" sz="1800" b="0" i="0" u="none" strike="noStrike" cap="none" spc="0" normalizeH="0" baseline="0" dirty="0" smtClean="0">
                <a:ln>
                  <a:noFill/>
                </a:ln>
                <a:solidFill>
                  <a:srgbClr val="000000"/>
                </a:solidFill>
                <a:effectLst/>
                <a:uFillTx/>
                <a:latin typeface="+mj-lt"/>
                <a:ea typeface="+mj-ea"/>
                <a:cs typeface="+mj-cs"/>
                <a:sym typeface="Helvetica"/>
              </a:rPr>
              <a:t>Deane JPEN 2018</a:t>
            </a:r>
            <a:endParaRPr kumimoji="0" lang="en-CA" sz="1800" b="0" i="0" u="none" strike="noStrike" cap="none" spc="0" normalizeH="0" baseline="0" dirty="0">
              <a:ln>
                <a:noFill/>
              </a:ln>
              <a:solidFill>
                <a:srgbClr val="000000"/>
              </a:solidFill>
              <a:effectLst/>
              <a:uFillTx/>
              <a:latin typeface="+mj-lt"/>
              <a:ea typeface="+mj-ea"/>
              <a:cs typeface="+mj-cs"/>
              <a:sym typeface="Helvetica"/>
            </a:endParaRPr>
          </a:p>
        </p:txBody>
      </p:sp>
      <p:sp>
        <p:nvSpPr>
          <p:cNvPr id="7" name="Shape 471"/>
          <p:cNvSpPr/>
          <p:nvPr/>
        </p:nvSpPr>
        <p:spPr>
          <a:xfrm flipV="1">
            <a:off x="442811" y="1878715"/>
            <a:ext cx="11458778" cy="3"/>
          </a:xfrm>
          <a:prstGeom prst="line">
            <a:avLst/>
          </a:prstGeom>
          <a:ln w="12700">
            <a:solidFill>
              <a:srgbClr val="31B6FD"/>
            </a:solidFill>
          </a:ln>
        </p:spPr>
        <p:txBody>
          <a:bodyPr lIns="0" tIns="0" rIns="0" bIns="0"/>
          <a:lstStyle/>
          <a:p>
            <a:pPr lvl="0" defTabSz="457200">
              <a:defRPr sz="1200"/>
            </a:pPr>
            <a:endParaRPr/>
          </a:p>
        </p:txBody>
      </p:sp>
      <p:pic>
        <p:nvPicPr>
          <p:cNvPr id="8" name="image9.png"/>
          <p:cNvPicPr/>
          <p:nvPr/>
        </p:nvPicPr>
        <p:blipFill>
          <a:blip r:embed="rId3">
            <a:extLst/>
          </a:blip>
          <a:stretch>
            <a:fillRect/>
          </a:stretch>
        </p:blipFill>
        <p:spPr>
          <a:xfrm>
            <a:off x="9946724" y="-448772"/>
            <a:ext cx="3523754" cy="1761877"/>
          </a:xfrm>
          <a:prstGeom prst="rect">
            <a:avLst/>
          </a:prstGeom>
          <a:ln w="12700">
            <a:miter lim="400000"/>
          </a:ln>
        </p:spPr>
      </p:pic>
      <p:sp>
        <p:nvSpPr>
          <p:cNvPr id="9" name="Shape 474"/>
          <p:cNvSpPr/>
          <p:nvPr/>
        </p:nvSpPr>
        <p:spPr>
          <a:xfrm>
            <a:off x="900214" y="5455967"/>
            <a:ext cx="11001375" cy="369332"/>
          </a:xfrm>
          <a:prstGeom prst="rect">
            <a:avLst/>
          </a:prstGeom>
          <a:solidFill>
            <a:srgbClr val="004FE1"/>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defRPr sz="2000">
                <a:solidFill>
                  <a:srgbClr val="FFFFFF"/>
                </a:solidFill>
                <a:latin typeface="+mn-lt"/>
                <a:ea typeface="+mn-ea"/>
                <a:cs typeface="+mn-cs"/>
                <a:sym typeface="Helvetica Neue"/>
              </a:defRPr>
            </a:lvl1pPr>
          </a:lstStyle>
          <a:p>
            <a:pPr lvl="0">
              <a:defRPr sz="1800">
                <a:solidFill>
                  <a:srgbClr val="000000"/>
                </a:solidFill>
              </a:defRPr>
            </a:pPr>
            <a:r>
              <a:rPr lang="en-CA" sz="2400" dirty="0" smtClean="0">
                <a:solidFill>
                  <a:schemeClr val="bg1"/>
                </a:solidFill>
              </a:rPr>
              <a:t>Trial Stopped Prematurely because of lack of treatment effect at Interim Analysis</a:t>
            </a:r>
            <a:endParaRPr sz="2400" dirty="0">
              <a:solidFill>
                <a:schemeClr val="bg1"/>
              </a:solidFill>
            </a:endParaRPr>
          </a:p>
        </p:txBody>
      </p:sp>
    </p:spTree>
    <p:extLst>
      <p:ext uri="{BB962C8B-B14F-4D97-AF65-F5344CB8AC3E}">
        <p14:creationId xmlns:p14="http://schemas.microsoft.com/office/powerpoint/2010/main" val="1550605550"/>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9" name="image11.jpeg"/>
          <p:cNvPicPr/>
          <p:nvPr/>
        </p:nvPicPr>
        <p:blipFill>
          <a:blip r:embed="rId2">
            <a:extLst/>
          </a:blip>
          <a:stretch>
            <a:fillRect/>
          </a:stretch>
        </p:blipFill>
        <p:spPr>
          <a:xfrm>
            <a:off x="0" y="0"/>
            <a:ext cx="12179300" cy="6858000"/>
          </a:xfrm>
          <a:prstGeom prst="rect">
            <a:avLst/>
          </a:prstGeom>
          <a:ln w="12700">
            <a:miter lim="400000"/>
          </a:ln>
        </p:spPr>
      </p:pic>
      <p:sp>
        <p:nvSpPr>
          <p:cNvPr id="470" name="Shape 470"/>
          <p:cNvSpPr/>
          <p:nvPr/>
        </p:nvSpPr>
        <p:spPr>
          <a:xfrm>
            <a:off x="770571" y="694104"/>
            <a:ext cx="9111264" cy="443198"/>
          </a:xfrm>
          <a:prstGeom prst="rect">
            <a:avLst/>
          </a:prstGeom>
          <a:ln w="12700">
            <a:miter lim="400000"/>
          </a:ln>
          <a:effectLst>
            <a:outerShdw blurRad="38100" dir="5400000" rotWithShape="0">
              <a:srgbClr val="000000">
                <a:alpha val="5242"/>
              </a:srgbClr>
            </a:outerShdw>
          </a:effectLst>
          <a:extLst>
            <a:ext uri="{C572A759-6A51-4108-AA02-DFA0A04FC94B}">
              <ma14:wrappingTextBoxFlag xmlns:ma14="http://schemas.microsoft.com/office/mac/drawingml/2011/main" xmlns="" val="1"/>
            </a:ext>
          </a:extLst>
        </p:spPr>
        <p:txBody>
          <a:bodyPr wrap="square" lIns="0" tIns="0" rIns="0" bIns="0" anchor="ctr">
            <a:spAutoFit/>
          </a:bodyPr>
          <a:lstStyle>
            <a:lvl1pPr defTabSz="584200">
              <a:lnSpc>
                <a:spcPct val="90000"/>
              </a:lnSpc>
              <a:defRPr sz="3500" b="1" spc="-39">
                <a:solidFill>
                  <a:srgbClr val="0050E1"/>
                </a:solidFill>
                <a:latin typeface="+mn-lt"/>
                <a:ea typeface="+mn-ea"/>
                <a:cs typeface="+mn-cs"/>
                <a:sym typeface="Helvetica Neue"/>
              </a:defRPr>
            </a:lvl1pPr>
          </a:lstStyle>
          <a:p>
            <a:pPr algn="ctr"/>
            <a:r>
              <a:rPr lang="en-AU" sz="3200" dirty="0"/>
              <a:t>Primary outcome – provision of nutrient</a:t>
            </a:r>
            <a:endParaRPr lang="en-US" sz="3200" dirty="0"/>
          </a:p>
        </p:txBody>
      </p:sp>
      <p:sp>
        <p:nvSpPr>
          <p:cNvPr id="471" name="Shape 471"/>
          <p:cNvSpPr/>
          <p:nvPr/>
        </p:nvSpPr>
        <p:spPr>
          <a:xfrm flipV="1">
            <a:off x="785412" y="1468701"/>
            <a:ext cx="11458778" cy="3"/>
          </a:xfrm>
          <a:prstGeom prst="line">
            <a:avLst/>
          </a:prstGeom>
          <a:ln w="12700">
            <a:solidFill>
              <a:srgbClr val="31B6FD"/>
            </a:solidFill>
          </a:ln>
        </p:spPr>
        <p:txBody>
          <a:bodyPr lIns="0" tIns="0" rIns="0" bIns="0"/>
          <a:lstStyle/>
          <a:p>
            <a:pPr lvl="0" defTabSz="457200">
              <a:defRPr sz="1200"/>
            </a:pPr>
            <a:endParaRPr/>
          </a:p>
        </p:txBody>
      </p:sp>
      <p:pic>
        <p:nvPicPr>
          <p:cNvPr id="472" name="image9.png"/>
          <p:cNvPicPr/>
          <p:nvPr/>
        </p:nvPicPr>
        <p:blipFill>
          <a:blip r:embed="rId3">
            <a:extLst/>
          </a:blip>
          <a:stretch>
            <a:fillRect/>
          </a:stretch>
        </p:blipFill>
        <p:spPr>
          <a:xfrm>
            <a:off x="9946724" y="-448772"/>
            <a:ext cx="3523754" cy="1761877"/>
          </a:xfrm>
          <a:prstGeom prst="rect">
            <a:avLst/>
          </a:prstGeom>
          <a:ln w="12700">
            <a:miter lim="400000"/>
          </a:ln>
        </p:spPr>
      </p:pic>
      <p:sp>
        <p:nvSpPr>
          <p:cNvPr id="10" name="TextBox 9"/>
          <p:cNvSpPr txBox="1"/>
          <p:nvPr/>
        </p:nvSpPr>
        <p:spPr>
          <a:xfrm>
            <a:off x="1485900" y="1761877"/>
            <a:ext cx="8751484" cy="3046988"/>
          </a:xfrm>
          <a:prstGeom prst="rect">
            <a:avLst/>
          </a:prstGeom>
          <a:noFill/>
        </p:spPr>
        <p:txBody>
          <a:bodyPr wrap="square" rtlCol="0">
            <a:spAutoFit/>
          </a:bodyPr>
          <a:lstStyle/>
          <a:p>
            <a:pPr marL="514350" indent="-514350">
              <a:buFont typeface="Arial" panose="020B0604020202020204" pitchFamily="34" charset="0"/>
              <a:buChar char="•"/>
            </a:pPr>
            <a:r>
              <a:rPr lang="en-US" sz="3200" dirty="0" err="1" smtClean="0"/>
              <a:t>Camicinal</a:t>
            </a:r>
            <a:r>
              <a:rPr lang="en-US" sz="3200" dirty="0"/>
              <a:t>: 77% </a:t>
            </a:r>
            <a:r>
              <a:rPr lang="en-US" sz="3200" dirty="0" smtClean="0"/>
              <a:t> of goal (95</a:t>
            </a:r>
            <a:r>
              <a:rPr lang="en-US" sz="3200" dirty="0"/>
              <a:t>% CI 71, 83</a:t>
            </a:r>
            <a:r>
              <a:rPr lang="en-US" sz="3200" dirty="0" smtClean="0"/>
              <a:t>)</a:t>
            </a:r>
          </a:p>
          <a:p>
            <a:pPr marL="514350" indent="-514350">
              <a:buFont typeface="Arial" panose="020B0604020202020204" pitchFamily="34" charset="0"/>
              <a:buChar char="•"/>
            </a:pPr>
            <a:endParaRPr lang="en-US" sz="3200" dirty="0"/>
          </a:p>
          <a:p>
            <a:pPr marL="514350" indent="-514350">
              <a:buFont typeface="Arial" panose="020B0604020202020204" pitchFamily="34" charset="0"/>
              <a:buChar char="•"/>
            </a:pPr>
            <a:r>
              <a:rPr lang="en-US" sz="3200" dirty="0"/>
              <a:t>P</a:t>
            </a:r>
            <a:r>
              <a:rPr lang="en-US" sz="3200" dirty="0" smtClean="0"/>
              <a:t>lacebo</a:t>
            </a:r>
            <a:r>
              <a:rPr lang="en-US" sz="3200" dirty="0"/>
              <a:t>: 68</a:t>
            </a:r>
            <a:r>
              <a:rPr lang="en-US" sz="3200" dirty="0" smtClean="0"/>
              <a:t>% of goal </a:t>
            </a:r>
            <a:r>
              <a:rPr lang="en-US" sz="3200" dirty="0"/>
              <a:t>(95% CI 58, 78</a:t>
            </a:r>
            <a:r>
              <a:rPr lang="en-US" sz="3200" dirty="0" smtClean="0"/>
              <a:t>) </a:t>
            </a:r>
          </a:p>
          <a:p>
            <a:pPr marL="514350" indent="-514350">
              <a:buFont typeface="Arial" panose="020B0604020202020204" pitchFamily="34" charset="0"/>
              <a:buChar char="•"/>
            </a:pPr>
            <a:endParaRPr lang="en-US" sz="3200" dirty="0"/>
          </a:p>
          <a:p>
            <a:pPr marL="514350" indent="-514350">
              <a:buFont typeface="Arial" panose="020B0604020202020204" pitchFamily="34" charset="0"/>
              <a:buChar char="•"/>
            </a:pPr>
            <a:r>
              <a:rPr lang="en-US" sz="3200" dirty="0"/>
              <a:t>M</a:t>
            </a:r>
            <a:r>
              <a:rPr lang="en-US" sz="3200" dirty="0" smtClean="0"/>
              <a:t>ean difference: </a:t>
            </a:r>
            <a:r>
              <a:rPr lang="en-US" sz="3200" dirty="0"/>
              <a:t>9% (95% CI -5, 23); P=0.21</a:t>
            </a:r>
            <a:endParaRPr lang="en-AU" sz="3200" dirty="0">
              <a:solidFill>
                <a:prstClr val="black"/>
              </a:solidFill>
            </a:endParaRPr>
          </a:p>
        </p:txBody>
      </p:sp>
      <p:sp>
        <p:nvSpPr>
          <p:cNvPr id="2" name="TextBox 1"/>
          <p:cNvSpPr txBox="1"/>
          <p:nvPr/>
        </p:nvSpPr>
        <p:spPr>
          <a:xfrm>
            <a:off x="2023782" y="5244353"/>
            <a:ext cx="6723530" cy="461661"/>
          </a:xfrm>
          <a:prstGeom prst="rect">
            <a:avLst/>
          </a:prstGeom>
          <a:solidFill>
            <a:srgbClr val="0066F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CA" sz="2400" b="0" i="0" u="none" strike="noStrike" cap="none" spc="0" normalizeH="0" baseline="0" dirty="0" smtClean="0">
                <a:ln>
                  <a:noFill/>
                </a:ln>
                <a:solidFill>
                  <a:schemeClr val="bg1"/>
                </a:solidFill>
                <a:effectLst/>
                <a:uFillTx/>
                <a:latin typeface="+mj-lt"/>
                <a:ea typeface="+mj-ea"/>
                <a:cs typeface="+mj-cs"/>
                <a:sym typeface="Helvetica"/>
              </a:rPr>
              <a:t>Incidence of EFI=15% in both groups</a:t>
            </a:r>
            <a:endParaRPr kumimoji="0" lang="en-CA" sz="2400" b="0" i="0" u="none" strike="noStrike" cap="none" spc="0" normalizeH="0" baseline="0" dirty="0">
              <a:ln>
                <a:noFill/>
              </a:ln>
              <a:solidFill>
                <a:schemeClr val="bg1"/>
              </a:solidFill>
              <a:effectLst/>
              <a:uFillTx/>
              <a:latin typeface="+mj-lt"/>
              <a:ea typeface="+mj-ea"/>
              <a:cs typeface="+mj-cs"/>
              <a:sym typeface="Helvetica"/>
            </a:endParaRPr>
          </a:p>
        </p:txBody>
      </p:sp>
      <p:sp>
        <p:nvSpPr>
          <p:cNvPr id="8" name="TextBox 7"/>
          <p:cNvSpPr txBox="1"/>
          <p:nvPr/>
        </p:nvSpPr>
        <p:spPr>
          <a:xfrm>
            <a:off x="9594057" y="6156985"/>
            <a:ext cx="2443162" cy="369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CA" sz="1800" b="0" i="0" u="none" strike="noStrike" cap="none" spc="0" normalizeH="0" baseline="0" dirty="0" smtClean="0">
                <a:ln>
                  <a:noFill/>
                </a:ln>
                <a:solidFill>
                  <a:srgbClr val="000000"/>
                </a:solidFill>
                <a:effectLst/>
                <a:uFillTx/>
                <a:latin typeface="+mj-lt"/>
                <a:ea typeface="+mj-ea"/>
                <a:cs typeface="+mj-cs"/>
                <a:sym typeface="Helvetica"/>
              </a:rPr>
              <a:t>Deane JPEN 2018</a:t>
            </a:r>
            <a:endParaRPr kumimoji="0" lang="en-CA" sz="1800" b="0" i="0" u="none" strike="noStrike" cap="none" spc="0" normalizeH="0" baseline="0" dirty="0">
              <a:ln>
                <a:noFill/>
              </a:ln>
              <a:solidFill>
                <a:srgbClr val="000000"/>
              </a:solidFill>
              <a:effectLst/>
              <a:uFillTx/>
              <a:latin typeface="+mj-lt"/>
              <a:ea typeface="+mj-ea"/>
              <a:cs typeface="+mj-cs"/>
              <a:sym typeface="Helvetica"/>
            </a:endParaRPr>
          </a:p>
        </p:txBody>
      </p:sp>
    </p:spTree>
    <p:extLst>
      <p:ext uri="{BB962C8B-B14F-4D97-AF65-F5344CB8AC3E}">
        <p14:creationId xmlns:p14="http://schemas.microsoft.com/office/powerpoint/2010/main" val="660239820"/>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79299" cy="6915150"/>
          </a:xfrm>
          <a:prstGeom prst="rect">
            <a:avLst/>
          </a:prstGeom>
        </p:spPr>
      </p:pic>
      <p:pic>
        <p:nvPicPr>
          <p:cNvPr id="3" name="image9.png"/>
          <p:cNvPicPr/>
          <p:nvPr/>
        </p:nvPicPr>
        <p:blipFill>
          <a:blip r:embed="rId3">
            <a:extLst/>
          </a:blip>
          <a:stretch>
            <a:fillRect/>
          </a:stretch>
        </p:blipFill>
        <p:spPr>
          <a:xfrm>
            <a:off x="9946724" y="-448772"/>
            <a:ext cx="3523754" cy="1761877"/>
          </a:xfrm>
          <a:prstGeom prst="rect">
            <a:avLst/>
          </a:prstGeom>
          <a:ln w="12700">
            <a:miter lim="400000"/>
          </a:ln>
        </p:spPr>
      </p:pic>
    </p:spTree>
    <p:extLst>
      <p:ext uri="{BB962C8B-B14F-4D97-AF65-F5344CB8AC3E}">
        <p14:creationId xmlns:p14="http://schemas.microsoft.com/office/powerpoint/2010/main" val="2624353888"/>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1.jpeg"/>
          <p:cNvPicPr/>
          <p:nvPr/>
        </p:nvPicPr>
        <p:blipFill>
          <a:blip r:embed="rId3">
            <a:extLst/>
          </a:blip>
          <a:stretch>
            <a:fillRect/>
          </a:stretch>
        </p:blipFill>
        <p:spPr>
          <a:xfrm>
            <a:off x="0" y="0"/>
            <a:ext cx="12179300" cy="6858000"/>
          </a:xfrm>
          <a:prstGeom prst="rect">
            <a:avLst/>
          </a:prstGeom>
          <a:ln w="12700">
            <a:miter lim="400000"/>
          </a:ln>
        </p:spPr>
      </p:pic>
      <p:sp>
        <p:nvSpPr>
          <p:cNvPr id="2" name="Title 1"/>
          <p:cNvSpPr>
            <a:spLocks noGrp="1"/>
          </p:cNvSpPr>
          <p:nvPr>
            <p:ph type="title"/>
          </p:nvPr>
        </p:nvSpPr>
        <p:spPr>
          <a:xfrm>
            <a:off x="664460" y="335756"/>
            <a:ext cx="10072462" cy="991236"/>
          </a:xfrm>
        </p:spPr>
        <p:txBody>
          <a:bodyPr/>
          <a:lstStyle/>
          <a:p>
            <a:r>
              <a:rPr lang="en-CA" dirty="0" err="1">
                <a:solidFill>
                  <a:srgbClr val="215D77"/>
                </a:solidFill>
                <a:latin typeface="CenturyGothic"/>
              </a:rPr>
              <a:t>Naronapride</a:t>
            </a:r>
            <a:r>
              <a:rPr lang="en-CA" dirty="0">
                <a:solidFill>
                  <a:srgbClr val="215D77"/>
                </a:solidFill>
                <a:latin typeface="CenturyGothic"/>
              </a:rPr>
              <a:t> is a Potent and Selective 5-HT</a:t>
            </a:r>
            <a:r>
              <a:rPr lang="en-CA" sz="2000" dirty="0">
                <a:solidFill>
                  <a:srgbClr val="215D77"/>
                </a:solidFill>
                <a:latin typeface="CenturyGothic"/>
              </a:rPr>
              <a:t>4</a:t>
            </a:r>
            <a:br>
              <a:rPr lang="en-CA" sz="2000" dirty="0">
                <a:solidFill>
                  <a:srgbClr val="215D77"/>
                </a:solidFill>
                <a:latin typeface="CenturyGothic"/>
              </a:rPr>
            </a:br>
            <a:r>
              <a:rPr lang="en-CA" dirty="0">
                <a:solidFill>
                  <a:srgbClr val="215D77"/>
                </a:solidFill>
                <a:latin typeface="CenturyGothic"/>
              </a:rPr>
              <a:t>Receptor Agonist with Dopamine D</a:t>
            </a:r>
            <a:r>
              <a:rPr lang="en-CA" sz="2000" dirty="0">
                <a:solidFill>
                  <a:srgbClr val="215D77"/>
                </a:solidFill>
                <a:latin typeface="CenturyGothic"/>
              </a:rPr>
              <a:t>2 </a:t>
            </a:r>
            <a:r>
              <a:rPr lang="en-CA" dirty="0" smtClean="0">
                <a:solidFill>
                  <a:srgbClr val="215D77"/>
                </a:solidFill>
                <a:latin typeface="CenturyGothic"/>
              </a:rPr>
              <a:t>Antagonism</a:t>
            </a:r>
            <a:endParaRPr lang="en-CA" dirty="0"/>
          </a:p>
        </p:txBody>
      </p:sp>
      <p:pic>
        <p:nvPicPr>
          <p:cNvPr id="5" name="image9.png"/>
          <p:cNvPicPr/>
          <p:nvPr/>
        </p:nvPicPr>
        <p:blipFill>
          <a:blip r:embed="rId4">
            <a:extLst/>
          </a:blip>
          <a:stretch>
            <a:fillRect/>
          </a:stretch>
        </p:blipFill>
        <p:spPr>
          <a:xfrm>
            <a:off x="9946724" y="-448772"/>
            <a:ext cx="3523754" cy="1761877"/>
          </a:xfrm>
          <a:prstGeom prst="rect">
            <a:avLst/>
          </a:prstGeom>
          <a:ln w="12700">
            <a:miter lim="400000"/>
          </a:ln>
        </p:spPr>
      </p:pic>
      <p:pic>
        <p:nvPicPr>
          <p:cNvPr id="7" name="Picture 6"/>
          <p:cNvPicPr>
            <a:picLocks noChangeAspect="1"/>
          </p:cNvPicPr>
          <p:nvPr/>
        </p:nvPicPr>
        <p:blipFill>
          <a:blip r:embed="rId5"/>
          <a:stretch>
            <a:fillRect/>
          </a:stretch>
        </p:blipFill>
        <p:spPr>
          <a:xfrm>
            <a:off x="1790237" y="1662748"/>
            <a:ext cx="8806045" cy="4687390"/>
          </a:xfrm>
          <a:prstGeom prst="rect">
            <a:avLst/>
          </a:prstGeom>
        </p:spPr>
      </p:pic>
    </p:spTree>
    <p:extLst>
      <p:ext uri="{BB962C8B-B14F-4D97-AF65-F5344CB8AC3E}">
        <p14:creationId xmlns:p14="http://schemas.microsoft.com/office/powerpoint/2010/main" val="3219278484"/>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 name="image11.jpeg"/>
          <p:cNvPicPr/>
          <p:nvPr/>
        </p:nvPicPr>
        <p:blipFill>
          <a:blip r:embed="rId2">
            <a:extLst/>
          </a:blip>
          <a:stretch>
            <a:fillRect/>
          </a:stretch>
        </p:blipFill>
        <p:spPr>
          <a:xfrm>
            <a:off x="0" y="0"/>
            <a:ext cx="12179300" cy="6858000"/>
          </a:xfrm>
          <a:prstGeom prst="rect">
            <a:avLst/>
          </a:prstGeom>
          <a:ln w="12700">
            <a:miter lim="400000"/>
          </a:ln>
        </p:spPr>
      </p:pic>
      <p:sp>
        <p:nvSpPr>
          <p:cNvPr id="239" name="Shape 239"/>
          <p:cNvSpPr/>
          <p:nvPr/>
        </p:nvSpPr>
        <p:spPr>
          <a:xfrm>
            <a:off x="48" y="-10281"/>
            <a:ext cx="12179204" cy="3422850"/>
          </a:xfrm>
          <a:prstGeom prst="rect">
            <a:avLst/>
          </a:prstGeom>
          <a:solidFill>
            <a:srgbClr val="0052E1"/>
          </a:solidFill>
          <a:ln w="12700">
            <a:miter lim="400000"/>
          </a:ln>
          <a:effectLst>
            <a:outerShdw blurRad="50800" dist="55506" dir="5400000" rotWithShape="0">
              <a:srgbClr val="000000">
                <a:alpha val="29020"/>
              </a:srgbClr>
            </a:outerShdw>
          </a:effectLst>
        </p:spPr>
        <p:txBody>
          <a:bodyPr lIns="0" tIns="0" rIns="0" bIns="0" anchor="ctr"/>
          <a:lstStyle/>
          <a:p>
            <a:pPr lvl="0">
              <a:defRPr>
                <a:latin typeface="Rockwell"/>
                <a:ea typeface="Rockwell"/>
                <a:cs typeface="Rockwell"/>
                <a:sym typeface="Rockwell"/>
              </a:defRPr>
            </a:pPr>
            <a:endParaRPr/>
          </a:p>
        </p:txBody>
      </p:sp>
      <p:sp>
        <p:nvSpPr>
          <p:cNvPr id="240" name="Shape 240"/>
          <p:cNvSpPr/>
          <p:nvPr/>
        </p:nvSpPr>
        <p:spPr>
          <a:xfrm>
            <a:off x="2988048" y="1155322"/>
            <a:ext cx="4384680" cy="109164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spcBef>
                <a:spcPts val="600"/>
              </a:spcBef>
            </a:pPr>
            <a:r>
              <a:rPr sz="3600">
                <a:solidFill>
                  <a:srgbClr val="FFFFFF"/>
                </a:solidFill>
                <a:latin typeface="+mn-lt"/>
                <a:ea typeface="+mn-ea"/>
                <a:cs typeface="+mn-cs"/>
                <a:sym typeface="Helvetica Neue"/>
              </a:rPr>
              <a:t>What do we mean by</a:t>
            </a:r>
            <a:br>
              <a:rPr sz="3600">
                <a:solidFill>
                  <a:srgbClr val="FFFFFF"/>
                </a:solidFill>
                <a:latin typeface="+mn-lt"/>
                <a:ea typeface="+mn-ea"/>
                <a:cs typeface="+mn-cs"/>
                <a:sym typeface="Helvetica Neue"/>
              </a:rPr>
            </a:br>
            <a:r>
              <a:rPr sz="3600">
                <a:solidFill>
                  <a:srgbClr val="FFFFFF"/>
                </a:solidFill>
                <a:latin typeface="+mn-lt"/>
                <a:ea typeface="+mn-ea"/>
                <a:cs typeface="+mn-cs"/>
                <a:sym typeface="Helvetica Neue"/>
              </a:rPr>
              <a:t>‘optimal nutrition</a:t>
            </a:r>
            <a:r>
              <a:rPr sz="3600" b="1">
                <a:solidFill>
                  <a:srgbClr val="FFFFFF"/>
                </a:solidFill>
                <a:latin typeface="+mn-lt"/>
                <a:ea typeface="+mn-ea"/>
                <a:cs typeface="+mn-cs"/>
                <a:sym typeface="Helvetica Neue"/>
              </a:rPr>
              <a:t>?</a:t>
            </a:r>
            <a:r>
              <a:rPr sz="3600">
                <a:solidFill>
                  <a:srgbClr val="FFFFFF"/>
                </a:solidFill>
                <a:latin typeface="+mn-lt"/>
                <a:ea typeface="+mn-ea"/>
                <a:cs typeface="+mn-cs"/>
                <a:sym typeface="Helvetica Neue"/>
              </a:rPr>
              <a:t>’</a:t>
            </a:r>
          </a:p>
        </p:txBody>
      </p:sp>
      <p:sp>
        <p:nvSpPr>
          <p:cNvPr id="241" name="Shape 241"/>
          <p:cNvSpPr/>
          <p:nvPr/>
        </p:nvSpPr>
        <p:spPr>
          <a:xfrm>
            <a:off x="692751" y="442670"/>
            <a:ext cx="1706848" cy="2516948"/>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marL="406339" indent="-352371" algn="ctr">
              <a:lnSpc>
                <a:spcPct val="85000"/>
              </a:lnSpc>
              <a:tabLst>
                <a:tab pos="558800" algn="l"/>
              </a:tabLst>
              <a:defRPr sz="16600" b="1">
                <a:solidFill>
                  <a:srgbClr val="FFFFFF"/>
                </a:solidFill>
                <a:latin typeface="+mn-lt"/>
                <a:ea typeface="+mn-ea"/>
                <a:cs typeface="+mn-cs"/>
                <a:sym typeface="Helvetica Neue"/>
              </a:defRPr>
            </a:lvl1pPr>
          </a:lstStyle>
          <a:p>
            <a:pPr lvl="0">
              <a:defRPr sz="1800" b="0">
                <a:solidFill>
                  <a:srgbClr val="000000"/>
                </a:solidFill>
              </a:defRPr>
            </a:pPr>
            <a:r>
              <a:rPr sz="16600" b="1">
                <a:solidFill>
                  <a:srgbClr val="FFFFFF"/>
                </a:solidFill>
              </a:rPr>
              <a:t>Q</a:t>
            </a:r>
          </a:p>
        </p:txBody>
      </p:sp>
      <p:sp>
        <p:nvSpPr>
          <p:cNvPr id="242" name="Shape 242"/>
          <p:cNvSpPr/>
          <p:nvPr/>
        </p:nvSpPr>
        <p:spPr>
          <a:xfrm>
            <a:off x="403071" y="6325353"/>
            <a:ext cx="662118" cy="23114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sz="900">
                <a:solidFill>
                  <a:srgbClr val="FFFFFF"/>
                </a:solidFill>
                <a:latin typeface="Effra"/>
                <a:ea typeface="Effra"/>
                <a:cs typeface="Effra"/>
                <a:sym typeface="Effra"/>
              </a:defRPr>
            </a:lvl1pPr>
          </a:lstStyle>
          <a:p>
            <a:pPr lvl="0">
              <a:defRPr sz="1800">
                <a:solidFill>
                  <a:srgbClr val="000000"/>
                </a:solidFill>
              </a:defRPr>
            </a:pPr>
            <a:r>
              <a:rPr sz="900">
                <a:solidFill>
                  <a:srgbClr val="FFFFFF"/>
                </a:solidFill>
              </a:rPr>
              <a:t>￼</a:t>
            </a:r>
          </a:p>
        </p:txBody>
      </p:sp>
      <p:pic>
        <p:nvPicPr>
          <p:cNvPr id="243" name="image12.png"/>
          <p:cNvPicPr/>
          <p:nvPr/>
        </p:nvPicPr>
        <p:blipFill>
          <a:blip r:embed="rId3">
            <a:extLst/>
          </a:blip>
          <a:stretch>
            <a:fillRect/>
          </a:stretch>
        </p:blipFill>
        <p:spPr>
          <a:xfrm>
            <a:off x="10497377" y="1985341"/>
            <a:ext cx="979847" cy="4893484"/>
          </a:xfrm>
          <a:prstGeom prst="rect">
            <a:avLst/>
          </a:prstGeom>
          <a:ln w="12700">
            <a:miter lim="400000"/>
          </a:ln>
        </p:spPr>
      </p:pic>
      <p:grpSp>
        <p:nvGrpSpPr>
          <p:cNvPr id="246" name="Group 246"/>
          <p:cNvGrpSpPr/>
          <p:nvPr/>
        </p:nvGrpSpPr>
        <p:grpSpPr>
          <a:xfrm>
            <a:off x="713503" y="3838876"/>
            <a:ext cx="8606712" cy="2527301"/>
            <a:chOff x="0" y="0"/>
            <a:chExt cx="8606711" cy="2527300"/>
          </a:xfrm>
        </p:grpSpPr>
        <p:sp>
          <p:nvSpPr>
            <p:cNvPr id="244" name="Shape 244"/>
            <p:cNvSpPr/>
            <p:nvPr/>
          </p:nvSpPr>
          <p:spPr>
            <a:xfrm>
              <a:off x="2244007" y="710174"/>
              <a:ext cx="6362705" cy="101028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nSpc>
                  <a:spcPct val="85000"/>
                </a:lnSpc>
                <a:spcBef>
                  <a:spcPts val="1200"/>
                </a:spcBef>
                <a:defRPr sz="3600" b="1">
                  <a:solidFill>
                    <a:srgbClr val="073E87"/>
                  </a:solidFill>
                  <a:latin typeface="Effra"/>
                  <a:ea typeface="Effra"/>
                  <a:cs typeface="Effra"/>
                  <a:sym typeface="Effra"/>
                </a:defRPr>
              </a:lvl1pPr>
            </a:lstStyle>
            <a:p>
              <a:pPr lvl="0">
                <a:defRPr sz="1800" b="0">
                  <a:solidFill>
                    <a:srgbClr val="000000"/>
                  </a:solidFill>
                </a:defRPr>
              </a:pPr>
              <a:r>
                <a:rPr sz="3600" b="1">
                  <a:solidFill>
                    <a:srgbClr val="073E87"/>
                  </a:solidFill>
                </a:rPr>
                <a:t>Patients receiving at least 80% of their prescription</a:t>
              </a:r>
            </a:p>
          </p:txBody>
        </p:sp>
        <p:sp>
          <p:nvSpPr>
            <p:cNvPr id="245" name="Shape 245"/>
            <p:cNvSpPr/>
            <p:nvPr/>
          </p:nvSpPr>
          <p:spPr>
            <a:xfrm>
              <a:off x="0" y="-1"/>
              <a:ext cx="1589143" cy="25273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marL="406339" indent="-352371" algn="ctr">
                <a:lnSpc>
                  <a:spcPct val="85000"/>
                </a:lnSpc>
                <a:tabLst>
                  <a:tab pos="558800" algn="l"/>
                </a:tabLst>
                <a:defRPr sz="16600" b="1">
                  <a:solidFill>
                    <a:srgbClr val="073E87"/>
                  </a:solidFill>
                  <a:latin typeface="Effra"/>
                  <a:ea typeface="Effra"/>
                  <a:cs typeface="Effra"/>
                  <a:sym typeface="Effra"/>
                </a:defRPr>
              </a:lvl1pPr>
            </a:lstStyle>
            <a:p>
              <a:pPr lvl="0">
                <a:defRPr sz="1800" b="0">
                  <a:solidFill>
                    <a:srgbClr val="000000"/>
                  </a:solidFill>
                </a:defRPr>
              </a:pPr>
              <a:r>
                <a:rPr sz="16600" b="1">
                  <a:solidFill>
                    <a:srgbClr val="073E87"/>
                  </a:solidFill>
                </a:rPr>
                <a:t>A</a:t>
              </a:r>
            </a:p>
          </p:txBody>
        </p:sp>
      </p:grpSp>
      <p:pic>
        <p:nvPicPr>
          <p:cNvPr id="247" name="image9.png"/>
          <p:cNvPicPr/>
          <p:nvPr/>
        </p:nvPicPr>
        <p:blipFill>
          <a:blip r:embed="rId4">
            <a:extLst/>
          </a:blip>
          <a:stretch>
            <a:fillRect/>
          </a:stretch>
        </p:blipFill>
        <p:spPr>
          <a:xfrm>
            <a:off x="9946724" y="-448772"/>
            <a:ext cx="3523754" cy="1761877"/>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1"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Text Placeholder 2"/>
          <p:cNvSpPr>
            <a:spLocks noGrp="1"/>
          </p:cNvSpPr>
          <p:nvPr>
            <p:ph type="body" idx="1"/>
          </p:nvPr>
        </p:nvSpPr>
        <p:spPr/>
        <p:txBody>
          <a:bodyPr/>
          <a:lstStyle/>
          <a:p>
            <a:endParaRPr lang="en-CA"/>
          </a:p>
        </p:txBody>
      </p:sp>
      <p:pic>
        <p:nvPicPr>
          <p:cNvPr id="4" name="image11.jpeg"/>
          <p:cNvPicPr/>
          <p:nvPr/>
        </p:nvPicPr>
        <p:blipFill>
          <a:blip r:embed="rId2">
            <a:extLst/>
          </a:blip>
          <a:stretch>
            <a:fillRect/>
          </a:stretch>
        </p:blipFill>
        <p:spPr>
          <a:xfrm>
            <a:off x="0" y="0"/>
            <a:ext cx="12179300" cy="6858000"/>
          </a:xfrm>
          <a:prstGeom prst="rect">
            <a:avLst/>
          </a:prstGeom>
          <a:ln w="12700">
            <a:miter lim="400000"/>
          </a:ln>
        </p:spPr>
      </p:pic>
      <p:pic>
        <p:nvPicPr>
          <p:cNvPr id="6" name="Picture 5"/>
          <p:cNvPicPr>
            <a:picLocks noChangeAspect="1"/>
          </p:cNvPicPr>
          <p:nvPr/>
        </p:nvPicPr>
        <p:blipFill>
          <a:blip r:embed="rId3"/>
          <a:stretch>
            <a:fillRect/>
          </a:stretch>
        </p:blipFill>
        <p:spPr>
          <a:xfrm>
            <a:off x="60474" y="0"/>
            <a:ext cx="10676448" cy="5838507"/>
          </a:xfrm>
          <a:prstGeom prst="rect">
            <a:avLst/>
          </a:prstGeom>
        </p:spPr>
      </p:pic>
      <p:pic>
        <p:nvPicPr>
          <p:cNvPr id="5" name="image9.png"/>
          <p:cNvPicPr/>
          <p:nvPr/>
        </p:nvPicPr>
        <p:blipFill>
          <a:blip r:embed="rId4">
            <a:extLst/>
          </a:blip>
          <a:stretch>
            <a:fillRect/>
          </a:stretch>
        </p:blipFill>
        <p:spPr>
          <a:xfrm>
            <a:off x="9946724" y="-448772"/>
            <a:ext cx="3523754" cy="1761877"/>
          </a:xfrm>
          <a:prstGeom prst="rect">
            <a:avLst/>
          </a:prstGeom>
          <a:ln w="12700">
            <a:miter lim="400000"/>
          </a:ln>
        </p:spPr>
      </p:pic>
      <p:sp>
        <p:nvSpPr>
          <p:cNvPr id="7" name="TextBox 6"/>
          <p:cNvSpPr txBox="1"/>
          <p:nvPr/>
        </p:nvSpPr>
        <p:spPr>
          <a:xfrm>
            <a:off x="1181100" y="5994893"/>
            <a:ext cx="10248900" cy="58477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CA" sz="3200" b="0" i="0" u="none" strike="noStrike" cap="none" spc="0" normalizeH="0" baseline="0" dirty="0" smtClean="0">
                <a:ln>
                  <a:noFill/>
                </a:ln>
                <a:solidFill>
                  <a:srgbClr val="000000"/>
                </a:solidFill>
                <a:effectLst/>
                <a:uFillTx/>
                <a:sym typeface="Helvetica"/>
              </a:rPr>
              <a:t>Beginnin</a:t>
            </a:r>
            <a:r>
              <a:rPr lang="en-CA" sz="3200" dirty="0" smtClean="0">
                <a:solidFill>
                  <a:srgbClr val="000000"/>
                </a:solidFill>
              </a:rPr>
              <a:t>g RCTs in EFI in ICU patients later this year</a:t>
            </a:r>
            <a:endParaRPr kumimoji="0" lang="en-CA" sz="3200" b="0" i="0" u="none" strike="noStrike" cap="none" spc="0" normalizeH="0" baseline="0" dirty="0">
              <a:ln>
                <a:noFill/>
              </a:ln>
              <a:solidFill>
                <a:srgbClr val="000000"/>
              </a:solidFill>
              <a:effectLst/>
              <a:uFillTx/>
              <a:sym typeface="Helvetica"/>
            </a:endParaRPr>
          </a:p>
        </p:txBody>
      </p:sp>
    </p:spTree>
    <p:extLst>
      <p:ext uri="{BB962C8B-B14F-4D97-AF65-F5344CB8AC3E}">
        <p14:creationId xmlns:p14="http://schemas.microsoft.com/office/powerpoint/2010/main" val="3381464478"/>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image11.jpeg"/>
          <p:cNvPicPr/>
          <p:nvPr/>
        </p:nvPicPr>
        <p:blipFill>
          <a:blip r:embed="rId3">
            <a:extLst/>
          </a:blip>
          <a:stretch>
            <a:fillRect/>
          </a:stretch>
        </p:blipFill>
        <p:spPr>
          <a:xfrm>
            <a:off x="0" y="0"/>
            <a:ext cx="12179300" cy="6858000"/>
          </a:xfrm>
          <a:prstGeom prst="rect">
            <a:avLst/>
          </a:prstGeom>
          <a:ln w="12700">
            <a:miter lim="400000"/>
          </a:ln>
        </p:spPr>
      </p:pic>
      <p:pic>
        <p:nvPicPr>
          <p:cNvPr id="5" name="Picture 4"/>
          <p:cNvPicPr>
            <a:picLocks noChangeAspect="1"/>
          </p:cNvPicPr>
          <p:nvPr/>
        </p:nvPicPr>
        <p:blipFill>
          <a:blip r:embed="rId4"/>
          <a:stretch>
            <a:fillRect/>
          </a:stretch>
        </p:blipFill>
        <p:spPr>
          <a:xfrm>
            <a:off x="2130466" y="4140680"/>
            <a:ext cx="3286636" cy="2271641"/>
          </a:xfrm>
          <a:prstGeom prst="rect">
            <a:avLst/>
          </a:prstGeom>
        </p:spPr>
      </p:pic>
      <p:pic>
        <p:nvPicPr>
          <p:cNvPr id="6" name="Picture 5"/>
          <p:cNvPicPr>
            <a:picLocks noChangeAspect="1"/>
          </p:cNvPicPr>
          <p:nvPr/>
        </p:nvPicPr>
        <p:blipFill>
          <a:blip r:embed="rId5"/>
          <a:stretch>
            <a:fillRect/>
          </a:stretch>
        </p:blipFill>
        <p:spPr>
          <a:xfrm>
            <a:off x="6457253" y="4100102"/>
            <a:ext cx="3018466" cy="2312219"/>
          </a:xfrm>
          <a:prstGeom prst="rect">
            <a:avLst/>
          </a:prstGeom>
        </p:spPr>
      </p:pic>
      <p:sp>
        <p:nvSpPr>
          <p:cNvPr id="7" name="Title 6"/>
          <p:cNvSpPr>
            <a:spLocks noGrp="1"/>
          </p:cNvSpPr>
          <p:nvPr>
            <p:ph type="title"/>
          </p:nvPr>
        </p:nvSpPr>
        <p:spPr>
          <a:xfrm>
            <a:off x="2342453" y="391886"/>
            <a:ext cx="8229600" cy="883320"/>
          </a:xfrm>
        </p:spPr>
        <p:txBody>
          <a:bodyPr>
            <a:normAutofit/>
          </a:bodyPr>
          <a:lstStyle/>
          <a:p>
            <a:pPr algn="ctr"/>
            <a:r>
              <a:rPr lang="en-US" sz="3600" dirty="0"/>
              <a:t>TAK-954: 5HT4 Receptor Agonist</a:t>
            </a:r>
          </a:p>
        </p:txBody>
      </p:sp>
      <p:sp>
        <p:nvSpPr>
          <p:cNvPr id="8" name="TextBox 7"/>
          <p:cNvSpPr txBox="1"/>
          <p:nvPr/>
        </p:nvSpPr>
        <p:spPr>
          <a:xfrm>
            <a:off x="1254867" y="1274743"/>
            <a:ext cx="9970851" cy="2492990"/>
          </a:xfrm>
          <a:prstGeom prst="rect">
            <a:avLst/>
          </a:prstGeom>
          <a:noFill/>
        </p:spPr>
        <p:txBody>
          <a:bodyPr wrap="square" rtlCol="0">
            <a:spAutoFit/>
          </a:bodyPr>
          <a:lstStyle/>
          <a:p>
            <a:pPr marL="171450" indent="-171450">
              <a:buFont typeface="Arial"/>
              <a:buChar char="•"/>
            </a:pPr>
            <a:r>
              <a:rPr lang="en-US" sz="2000" dirty="0" smtClean="0"/>
              <a:t>Comparison </a:t>
            </a:r>
            <a:r>
              <a:rPr lang="en-US" sz="2000" dirty="0"/>
              <a:t>of effect on gastric emptying of single dose </a:t>
            </a:r>
            <a:r>
              <a:rPr lang="en-US" sz="2000" dirty="0" smtClean="0"/>
              <a:t>TAK-954 (IV formulation) </a:t>
            </a:r>
            <a:r>
              <a:rPr lang="en-US" sz="2000" dirty="0"/>
              <a:t>vs. Metoclopramide in critically ill patients with EFI (GRV&gt;200 mL)</a:t>
            </a:r>
          </a:p>
          <a:p>
            <a:pPr marL="171450" indent="-171450">
              <a:buFont typeface="Arial"/>
              <a:buChar char="•"/>
            </a:pPr>
            <a:r>
              <a:rPr lang="en-US" sz="2000" dirty="0"/>
              <a:t>GE assessed by scintigraphy over 4 hours starting within 1 hour post randomized drug dosing</a:t>
            </a:r>
          </a:p>
          <a:p>
            <a:pPr marL="171450" indent="-171450">
              <a:buFont typeface="Arial"/>
              <a:buChar char="•"/>
            </a:pPr>
            <a:r>
              <a:rPr lang="en-US" sz="2000" dirty="0"/>
              <a:t>End-point: % gastric retention of label-containing Ensure meal (100 mL) at 180 minutes</a:t>
            </a:r>
          </a:p>
          <a:p>
            <a:pPr marL="171450" indent="-171450">
              <a:buFont typeface="Arial"/>
              <a:buChar char="•"/>
            </a:pPr>
            <a:r>
              <a:rPr lang="en-US" sz="2000" dirty="0"/>
              <a:t>TAK-954 produced rapid increase in GE</a:t>
            </a:r>
          </a:p>
          <a:p>
            <a:pPr marL="171450" indent="-171450">
              <a:buFont typeface="Arial"/>
              <a:buChar char="•"/>
            </a:pPr>
            <a:endParaRPr lang="en-US" sz="1600" dirty="0"/>
          </a:p>
        </p:txBody>
      </p:sp>
      <p:sp>
        <p:nvSpPr>
          <p:cNvPr id="9" name="TextBox 8"/>
          <p:cNvSpPr txBox="1"/>
          <p:nvPr/>
        </p:nvSpPr>
        <p:spPr>
          <a:xfrm>
            <a:off x="2805855" y="3632432"/>
            <a:ext cx="2273379" cy="369332"/>
          </a:xfrm>
          <a:prstGeom prst="rect">
            <a:avLst/>
          </a:prstGeom>
          <a:noFill/>
        </p:spPr>
        <p:txBody>
          <a:bodyPr wrap="none" rtlCol="0">
            <a:spAutoFit/>
          </a:bodyPr>
          <a:lstStyle/>
          <a:p>
            <a:r>
              <a:rPr lang="en-US" dirty="0"/>
              <a:t>TAK-954  0.5 mg  </a:t>
            </a:r>
            <a:r>
              <a:rPr lang="en-US" sz="1000" dirty="0"/>
              <a:t>n=7</a:t>
            </a:r>
            <a:endParaRPr lang="en-US" dirty="0"/>
          </a:p>
        </p:txBody>
      </p:sp>
      <p:sp>
        <p:nvSpPr>
          <p:cNvPr id="10" name="TextBox 9"/>
          <p:cNvSpPr txBox="1"/>
          <p:nvPr/>
        </p:nvSpPr>
        <p:spPr>
          <a:xfrm>
            <a:off x="6714422" y="3632432"/>
            <a:ext cx="2876108" cy="369332"/>
          </a:xfrm>
          <a:prstGeom prst="rect">
            <a:avLst/>
          </a:prstGeom>
          <a:noFill/>
        </p:spPr>
        <p:txBody>
          <a:bodyPr wrap="none" rtlCol="0">
            <a:spAutoFit/>
          </a:bodyPr>
          <a:lstStyle/>
          <a:p>
            <a:r>
              <a:rPr lang="en-US" dirty="0"/>
              <a:t>Metoclopramide 10 mg  </a:t>
            </a:r>
            <a:r>
              <a:rPr lang="en-US" sz="1000" dirty="0"/>
              <a:t>n=6</a:t>
            </a:r>
            <a:endParaRPr lang="en-US" dirty="0"/>
          </a:p>
        </p:txBody>
      </p:sp>
      <p:pic>
        <p:nvPicPr>
          <p:cNvPr id="13" name="image9.png"/>
          <p:cNvPicPr/>
          <p:nvPr/>
        </p:nvPicPr>
        <p:blipFill>
          <a:blip r:embed="rId6">
            <a:extLst/>
          </a:blip>
          <a:stretch>
            <a:fillRect/>
          </a:stretch>
        </p:blipFill>
        <p:spPr>
          <a:xfrm>
            <a:off x="9946724" y="-448772"/>
            <a:ext cx="3523754" cy="1761877"/>
          </a:xfrm>
          <a:prstGeom prst="rect">
            <a:avLst/>
          </a:prstGeom>
          <a:ln w="12700">
            <a:miter lim="400000"/>
          </a:ln>
        </p:spPr>
      </p:pic>
      <p:sp>
        <p:nvSpPr>
          <p:cNvPr id="2" name="TextBox 1"/>
          <p:cNvSpPr txBox="1"/>
          <p:nvPr/>
        </p:nvSpPr>
        <p:spPr>
          <a:xfrm>
            <a:off x="8634334" y="6412321"/>
            <a:ext cx="3597432" cy="369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CA" sz="1800" b="0" i="0" u="none" strike="noStrike" cap="none" spc="0" normalizeH="0" baseline="0" dirty="0" smtClean="0">
                <a:ln>
                  <a:noFill/>
                </a:ln>
                <a:solidFill>
                  <a:srgbClr val="000000"/>
                </a:solidFill>
                <a:effectLst/>
                <a:uFillTx/>
                <a:latin typeface="+mj-lt"/>
                <a:ea typeface="+mj-ea"/>
                <a:cs typeface="+mj-cs"/>
                <a:sym typeface="Helvetica"/>
              </a:rPr>
              <a:t>Deane, Chapman, ISICEM</a:t>
            </a:r>
            <a:r>
              <a:rPr kumimoji="0" lang="en-CA" sz="1800" b="0" i="0" u="none" strike="noStrike" cap="none" spc="0" normalizeH="0" dirty="0" smtClean="0">
                <a:ln>
                  <a:noFill/>
                </a:ln>
                <a:solidFill>
                  <a:srgbClr val="000000"/>
                </a:solidFill>
                <a:effectLst/>
                <a:uFillTx/>
                <a:latin typeface="+mj-lt"/>
                <a:ea typeface="+mj-ea"/>
                <a:cs typeface="+mj-cs"/>
                <a:sym typeface="Helvetica"/>
              </a:rPr>
              <a:t> 2018</a:t>
            </a:r>
            <a:endParaRPr kumimoji="0" lang="en-CA" sz="1800" b="0" i="0" u="none" strike="noStrike" cap="none" spc="0" normalizeH="0" baseline="0" dirty="0">
              <a:ln>
                <a:noFill/>
              </a:ln>
              <a:solidFill>
                <a:srgbClr val="000000"/>
              </a:solidFill>
              <a:effectLst/>
              <a:uFillTx/>
              <a:latin typeface="+mj-lt"/>
              <a:ea typeface="+mj-ea"/>
              <a:cs typeface="+mj-cs"/>
              <a:sym typeface="Helvetica"/>
            </a:endParaRPr>
          </a:p>
        </p:txBody>
      </p:sp>
    </p:spTree>
    <p:extLst>
      <p:ext uri="{BB962C8B-B14F-4D97-AF65-F5344CB8AC3E}">
        <p14:creationId xmlns:p14="http://schemas.microsoft.com/office/powerpoint/2010/main" val="27883829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age11.jpeg"/>
          <p:cNvPicPr/>
          <p:nvPr/>
        </p:nvPicPr>
        <p:blipFill>
          <a:blip r:embed="rId3">
            <a:extLst/>
          </a:blip>
          <a:stretch>
            <a:fillRect/>
          </a:stretch>
        </p:blipFill>
        <p:spPr>
          <a:xfrm>
            <a:off x="0" y="0"/>
            <a:ext cx="12179300" cy="6858000"/>
          </a:xfrm>
          <a:prstGeom prst="rect">
            <a:avLst/>
          </a:prstGeom>
          <a:ln w="12700">
            <a:miter lim="400000"/>
          </a:ln>
        </p:spPr>
      </p:pic>
      <p:sp>
        <p:nvSpPr>
          <p:cNvPr id="32" name="Oval 31"/>
          <p:cNvSpPr/>
          <p:nvPr/>
        </p:nvSpPr>
        <p:spPr>
          <a:xfrm>
            <a:off x="1679669" y="1168468"/>
            <a:ext cx="8839200" cy="4658558"/>
          </a:xfrm>
          <a:prstGeom prst="ellipse">
            <a:avLst/>
          </a:prstGeom>
          <a:solidFill>
            <a:schemeClr val="bg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rot="20927806">
            <a:off x="3341245" y="1741378"/>
            <a:ext cx="7568220" cy="4428546"/>
          </a:xfrm>
          <a:prstGeom prst="ellipse">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Rectangle 4"/>
          <p:cNvSpPr txBox="1">
            <a:spLocks noChangeArrowheads="1"/>
          </p:cNvSpPr>
          <p:nvPr/>
        </p:nvSpPr>
        <p:spPr bwMode="auto">
          <a:xfrm>
            <a:off x="945772" y="242612"/>
            <a:ext cx="9599366" cy="4238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262" tIns="26987" rIns="68262" bIns="26987" numCol="1" anchor="t" anchorCtr="0" compatLnSpc="1">
            <a:prstTxWarp prst="textNoShape">
              <a:avLst/>
            </a:prstTxWarp>
            <a:spAutoFit/>
          </a:bodyPr>
          <a:lstStyle>
            <a:lvl1pPr algn="ctr" defTabSz="815975" rtl="0" eaLnBrk="0" fontAlgn="base" hangingPunct="0">
              <a:lnSpc>
                <a:spcPct val="85000"/>
              </a:lnSpc>
              <a:spcBef>
                <a:spcPct val="0"/>
              </a:spcBef>
              <a:spcAft>
                <a:spcPct val="0"/>
              </a:spcAft>
              <a:defRPr sz="4300" b="1">
                <a:solidFill>
                  <a:schemeClr val="tx1"/>
                </a:solidFill>
                <a:latin typeface="+mj-lt"/>
                <a:ea typeface="MS PGothic" pitchFamily="34" charset="-128"/>
                <a:cs typeface="MS PGothic" pitchFamily="34" charset="-128"/>
              </a:defRPr>
            </a:lvl1pPr>
            <a:lvl2pPr algn="ctr" defTabSz="815975" rtl="0" eaLnBrk="0" fontAlgn="base" hangingPunct="0">
              <a:lnSpc>
                <a:spcPct val="85000"/>
              </a:lnSpc>
              <a:spcBef>
                <a:spcPct val="0"/>
              </a:spcBef>
              <a:spcAft>
                <a:spcPct val="0"/>
              </a:spcAft>
              <a:defRPr sz="4300" b="1">
                <a:solidFill>
                  <a:schemeClr val="tx1"/>
                </a:solidFill>
                <a:latin typeface="Times" pitchFamily="16" charset="0"/>
                <a:ea typeface="MS PGothic" pitchFamily="34" charset="-128"/>
                <a:cs typeface="MS PGothic" pitchFamily="34" charset="-128"/>
              </a:defRPr>
            </a:lvl2pPr>
            <a:lvl3pPr algn="ctr" defTabSz="815975" rtl="0" eaLnBrk="0" fontAlgn="base" hangingPunct="0">
              <a:lnSpc>
                <a:spcPct val="85000"/>
              </a:lnSpc>
              <a:spcBef>
                <a:spcPct val="0"/>
              </a:spcBef>
              <a:spcAft>
                <a:spcPct val="0"/>
              </a:spcAft>
              <a:defRPr sz="4300" b="1">
                <a:solidFill>
                  <a:schemeClr val="tx1"/>
                </a:solidFill>
                <a:latin typeface="Times" pitchFamily="16" charset="0"/>
                <a:ea typeface="MS PGothic" pitchFamily="34" charset="-128"/>
                <a:cs typeface="MS PGothic" pitchFamily="34" charset="-128"/>
              </a:defRPr>
            </a:lvl3pPr>
            <a:lvl4pPr algn="ctr" defTabSz="815975" rtl="0" eaLnBrk="0" fontAlgn="base" hangingPunct="0">
              <a:lnSpc>
                <a:spcPct val="85000"/>
              </a:lnSpc>
              <a:spcBef>
                <a:spcPct val="0"/>
              </a:spcBef>
              <a:spcAft>
                <a:spcPct val="0"/>
              </a:spcAft>
              <a:defRPr sz="4300" b="1">
                <a:solidFill>
                  <a:schemeClr val="tx1"/>
                </a:solidFill>
                <a:latin typeface="Times" pitchFamily="16" charset="0"/>
                <a:ea typeface="MS PGothic" pitchFamily="34" charset="-128"/>
                <a:cs typeface="MS PGothic" pitchFamily="34" charset="-128"/>
              </a:defRPr>
            </a:lvl4pPr>
            <a:lvl5pPr algn="ctr" defTabSz="815975" rtl="0" eaLnBrk="0" fontAlgn="base" hangingPunct="0">
              <a:lnSpc>
                <a:spcPct val="85000"/>
              </a:lnSpc>
              <a:spcBef>
                <a:spcPct val="0"/>
              </a:spcBef>
              <a:spcAft>
                <a:spcPct val="0"/>
              </a:spcAft>
              <a:defRPr sz="4300" b="1">
                <a:solidFill>
                  <a:schemeClr val="tx1"/>
                </a:solidFill>
                <a:latin typeface="Times" pitchFamily="16" charset="0"/>
                <a:ea typeface="MS PGothic" pitchFamily="34" charset="-128"/>
                <a:cs typeface="MS PGothic" pitchFamily="34" charset="-128"/>
              </a:defRPr>
            </a:lvl5pPr>
            <a:lvl6pPr marL="457200" algn="ctr" defTabSz="815975" rtl="0" eaLnBrk="0" fontAlgn="base" hangingPunct="0">
              <a:lnSpc>
                <a:spcPct val="85000"/>
              </a:lnSpc>
              <a:spcBef>
                <a:spcPct val="0"/>
              </a:spcBef>
              <a:spcAft>
                <a:spcPct val="0"/>
              </a:spcAft>
              <a:defRPr sz="4300" b="1">
                <a:solidFill>
                  <a:schemeClr val="tx1"/>
                </a:solidFill>
                <a:latin typeface="Times" pitchFamily="16" charset="0"/>
              </a:defRPr>
            </a:lvl6pPr>
            <a:lvl7pPr marL="914400" algn="ctr" defTabSz="815975" rtl="0" eaLnBrk="0" fontAlgn="base" hangingPunct="0">
              <a:lnSpc>
                <a:spcPct val="85000"/>
              </a:lnSpc>
              <a:spcBef>
                <a:spcPct val="0"/>
              </a:spcBef>
              <a:spcAft>
                <a:spcPct val="0"/>
              </a:spcAft>
              <a:defRPr sz="4300" b="1">
                <a:solidFill>
                  <a:schemeClr val="tx1"/>
                </a:solidFill>
                <a:latin typeface="Times" pitchFamily="16" charset="0"/>
              </a:defRPr>
            </a:lvl7pPr>
            <a:lvl8pPr marL="1371600" algn="ctr" defTabSz="815975" rtl="0" eaLnBrk="0" fontAlgn="base" hangingPunct="0">
              <a:lnSpc>
                <a:spcPct val="85000"/>
              </a:lnSpc>
              <a:spcBef>
                <a:spcPct val="0"/>
              </a:spcBef>
              <a:spcAft>
                <a:spcPct val="0"/>
              </a:spcAft>
              <a:defRPr sz="4300" b="1">
                <a:solidFill>
                  <a:schemeClr val="tx1"/>
                </a:solidFill>
                <a:latin typeface="Times" pitchFamily="16" charset="0"/>
              </a:defRPr>
            </a:lvl8pPr>
            <a:lvl9pPr marL="1828800" algn="ctr" defTabSz="815975" rtl="0" eaLnBrk="0" fontAlgn="base" hangingPunct="0">
              <a:lnSpc>
                <a:spcPct val="85000"/>
              </a:lnSpc>
              <a:spcBef>
                <a:spcPct val="0"/>
              </a:spcBef>
              <a:spcAft>
                <a:spcPct val="0"/>
              </a:spcAft>
              <a:defRPr sz="4300" b="1">
                <a:solidFill>
                  <a:schemeClr val="tx1"/>
                </a:solidFill>
                <a:latin typeface="Times" pitchFamily="16" charset="0"/>
              </a:defRPr>
            </a:lvl9pPr>
          </a:lstStyle>
          <a:p>
            <a:pPr algn="l">
              <a:lnSpc>
                <a:spcPct val="100000"/>
              </a:lnSpc>
            </a:pPr>
            <a:r>
              <a:rPr lang="en-US" sz="2400" dirty="0" smtClean="0">
                <a:solidFill>
                  <a:srgbClr val="0066FF"/>
                </a:solidFill>
              </a:rPr>
              <a:t>Ghrelin (the Feeding Hormone): </a:t>
            </a:r>
            <a:r>
              <a:rPr lang="en-US" sz="2400" dirty="0" smtClean="0">
                <a:solidFill>
                  <a:srgbClr val="0066FF"/>
                </a:solidFill>
                <a:latin typeface="+mn-lt"/>
                <a:ea typeface="+mj-ea"/>
                <a:cs typeface="Helvetica Neue Light"/>
              </a:rPr>
              <a:t>More than a pro-motility agent…</a:t>
            </a:r>
            <a:endParaRPr lang="en-US" sz="2400" dirty="0">
              <a:solidFill>
                <a:srgbClr val="0066FF"/>
              </a:solidFill>
              <a:latin typeface="+mn-lt"/>
              <a:ea typeface="+mj-ea"/>
              <a:cs typeface="Helvetica Neue Light"/>
            </a:endParaRPr>
          </a:p>
        </p:txBody>
      </p:sp>
      <p:sp>
        <p:nvSpPr>
          <p:cNvPr id="5" name="Rectangle 6"/>
          <p:cNvSpPr txBox="1">
            <a:spLocks/>
          </p:cNvSpPr>
          <p:nvPr/>
        </p:nvSpPr>
        <p:spPr>
          <a:xfrm>
            <a:off x="1822450" y="6400800"/>
            <a:ext cx="2130552" cy="457200"/>
          </a:xfrm>
          <a:prstGeom prst="rect">
            <a:avLst/>
          </a:prstGeom>
        </p:spPr>
        <p:txBody>
          <a:bodyPr anchor="ctr"/>
          <a:lstStyle>
            <a:lvl1pPr algn="r" eaLnBrk="1" fontAlgn="auto" latinLnBrk="0" hangingPunct="1">
              <a:spcBef>
                <a:spcPts val="0"/>
              </a:spcBef>
              <a:spcAft>
                <a:spcPts val="0"/>
              </a:spcAft>
              <a:defRPr kumimoji="0" sz="1000">
                <a:solidFill>
                  <a:srgbClr val="314D36"/>
                </a:solidFill>
                <a:latin typeface="+mn-lt"/>
                <a:cs typeface="+mn-cs"/>
              </a:defRPr>
            </a:lvl1pPr>
          </a:lstStyle>
          <a:p>
            <a:pPr algn="l" defTabSz="457200">
              <a:defRPr/>
            </a:pPr>
            <a:fld id="{A0FCC64F-F471-4F0A-8DB2-9B606723AF6F}" type="slidenum">
              <a:rPr lang="en-US">
                <a:solidFill>
                  <a:prstClr val="black"/>
                </a:solidFill>
                <a:latin typeface="Gill Sans MT" panose="020B0502020104020203" pitchFamily="34" charset="0"/>
                <a:ea typeface="ＭＳ Ｐゴシック" charset="-128"/>
              </a:rPr>
              <a:pPr algn="l" defTabSz="457200">
                <a:defRPr/>
              </a:pPr>
              <a:t>32</a:t>
            </a:fld>
            <a:endParaRPr lang="en-US" dirty="0">
              <a:solidFill>
                <a:prstClr val="black"/>
              </a:solidFill>
              <a:latin typeface="Gill Sans MT" panose="020B0502020104020203" pitchFamily="34" charset="0"/>
              <a:ea typeface="ＭＳ Ｐゴシック" charset="-128"/>
            </a:endParaRPr>
          </a:p>
        </p:txBody>
      </p:sp>
      <p:cxnSp>
        <p:nvCxnSpPr>
          <p:cNvPr id="7" name="Straight Connector 6"/>
          <p:cNvCxnSpPr/>
          <p:nvPr/>
        </p:nvCxnSpPr>
        <p:spPr>
          <a:xfrm>
            <a:off x="1517650" y="6402388"/>
            <a:ext cx="9144000" cy="1588"/>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796991" y="1009952"/>
            <a:ext cx="8961120" cy="1588"/>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grpSp>
        <p:nvGrpSpPr>
          <p:cNvPr id="49" name="Group 48"/>
          <p:cNvGrpSpPr/>
          <p:nvPr/>
        </p:nvGrpSpPr>
        <p:grpSpPr>
          <a:xfrm>
            <a:off x="3757773" y="3865028"/>
            <a:ext cx="1987682" cy="822960"/>
            <a:chOff x="6629069" y="2298016"/>
            <a:chExt cx="1987682" cy="822960"/>
          </a:xfrm>
        </p:grpSpPr>
        <p:sp>
          <p:nvSpPr>
            <p:cNvPr id="18" name="Rounded Rectangle 17"/>
            <p:cNvSpPr>
              <a:spLocks noChangeAspect="1"/>
            </p:cNvSpPr>
            <p:nvPr/>
          </p:nvSpPr>
          <p:spPr>
            <a:xfrm>
              <a:off x="6629069" y="2298016"/>
              <a:ext cx="1987682" cy="822960"/>
            </a:xfrm>
            <a:prstGeom prst="roundRect">
              <a:avLst/>
            </a:prstGeom>
            <a:solidFill>
              <a:srgbClr val="FFC000">
                <a:alpha val="3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GH secretion &amp; IGF-1 production</a:t>
              </a:r>
            </a:p>
          </p:txBody>
        </p:sp>
        <p:cxnSp>
          <p:nvCxnSpPr>
            <p:cNvPr id="27" name="Straight Arrow Connector 26"/>
            <p:cNvCxnSpPr/>
            <p:nvPr/>
          </p:nvCxnSpPr>
          <p:spPr>
            <a:xfrm flipV="1">
              <a:off x="6819569" y="2398235"/>
              <a:ext cx="0" cy="274320"/>
            </a:xfrm>
            <a:prstGeom prst="straightConnector1">
              <a:avLst/>
            </a:prstGeom>
            <a:solidFill>
              <a:srgbClr val="FFC000">
                <a:alpha val="39000"/>
              </a:srgbClr>
            </a:solidFill>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31" name="Group 30"/>
          <p:cNvGrpSpPr/>
          <p:nvPr/>
        </p:nvGrpSpPr>
        <p:grpSpPr>
          <a:xfrm>
            <a:off x="7770429" y="3609340"/>
            <a:ext cx="1987682" cy="822960"/>
            <a:chOff x="5180793" y="4019070"/>
            <a:chExt cx="1987682" cy="822960"/>
          </a:xfrm>
          <a:solidFill>
            <a:srgbClr val="FFC000">
              <a:alpha val="39000"/>
            </a:srgbClr>
          </a:solidFill>
        </p:grpSpPr>
        <p:sp>
          <p:nvSpPr>
            <p:cNvPr id="22" name="Rounded Rectangle 21"/>
            <p:cNvSpPr>
              <a:spLocks noChangeAspect="1"/>
            </p:cNvSpPr>
            <p:nvPr/>
          </p:nvSpPr>
          <p:spPr>
            <a:xfrm>
              <a:off x="5180793" y="4019070"/>
              <a:ext cx="1987682" cy="822960"/>
            </a:xfrm>
            <a:prstGeom prst="round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Insulin resistance within muscle</a:t>
              </a:r>
            </a:p>
          </p:txBody>
        </p:sp>
        <p:cxnSp>
          <p:nvCxnSpPr>
            <p:cNvPr id="25" name="Straight Arrow Connector 24"/>
            <p:cNvCxnSpPr/>
            <p:nvPr/>
          </p:nvCxnSpPr>
          <p:spPr>
            <a:xfrm>
              <a:off x="5295900" y="4165600"/>
              <a:ext cx="0" cy="274320"/>
            </a:xfrm>
            <a:prstGeom prst="straightConnector1">
              <a:avLst/>
            </a:prstGeom>
            <a:grpFill/>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34" name="Group 33"/>
          <p:cNvGrpSpPr/>
          <p:nvPr/>
        </p:nvGrpSpPr>
        <p:grpSpPr>
          <a:xfrm>
            <a:off x="5972375" y="4698070"/>
            <a:ext cx="1987682" cy="822960"/>
            <a:chOff x="5180793" y="4019070"/>
            <a:chExt cx="1987682" cy="822960"/>
          </a:xfrm>
          <a:solidFill>
            <a:srgbClr val="FFC000">
              <a:alpha val="39000"/>
            </a:srgbClr>
          </a:solidFill>
        </p:grpSpPr>
        <p:sp>
          <p:nvSpPr>
            <p:cNvPr id="35" name="Rounded Rectangle 34"/>
            <p:cNvSpPr>
              <a:spLocks noChangeAspect="1"/>
            </p:cNvSpPr>
            <p:nvPr/>
          </p:nvSpPr>
          <p:spPr>
            <a:xfrm>
              <a:off x="5180793" y="4019070"/>
              <a:ext cx="1987682" cy="822960"/>
            </a:xfrm>
            <a:prstGeom prst="round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Muscle breakdown</a:t>
              </a:r>
            </a:p>
          </p:txBody>
        </p:sp>
        <p:cxnSp>
          <p:nvCxnSpPr>
            <p:cNvPr id="36" name="Straight Arrow Connector 35"/>
            <p:cNvCxnSpPr/>
            <p:nvPr/>
          </p:nvCxnSpPr>
          <p:spPr>
            <a:xfrm>
              <a:off x="5715000" y="4165600"/>
              <a:ext cx="0" cy="274320"/>
            </a:xfrm>
            <a:prstGeom prst="straightConnector1">
              <a:avLst/>
            </a:prstGeom>
            <a:grpFill/>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cxnSp>
        <p:nvCxnSpPr>
          <p:cNvPr id="37" name="Straight Connector 36"/>
          <p:cNvCxnSpPr>
            <a:stCxn id="14" idx="2"/>
          </p:cNvCxnSpPr>
          <p:nvPr/>
        </p:nvCxnSpPr>
        <p:spPr>
          <a:xfrm>
            <a:off x="6092892" y="2193722"/>
            <a:ext cx="873059" cy="2498516"/>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6088779" y="2168982"/>
            <a:ext cx="1686997" cy="1822968"/>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6107126" y="2187636"/>
            <a:ext cx="2067997" cy="526594"/>
          </a:xfrm>
          <a:prstGeom prst="line">
            <a:avLst/>
          </a:prstGeom>
        </p:spPr>
        <p:style>
          <a:lnRef idx="2">
            <a:schemeClr val="accent1"/>
          </a:lnRef>
          <a:fillRef idx="0">
            <a:schemeClr val="accent1"/>
          </a:fillRef>
          <a:effectRef idx="1">
            <a:schemeClr val="accent1"/>
          </a:effectRef>
          <a:fontRef idx="minor">
            <a:schemeClr val="tx1"/>
          </a:fontRef>
        </p:style>
      </p:cxnSp>
      <p:sp>
        <p:nvSpPr>
          <p:cNvPr id="47" name="Oval 46"/>
          <p:cNvSpPr/>
          <p:nvPr/>
        </p:nvSpPr>
        <p:spPr>
          <a:xfrm rot="20743120">
            <a:off x="2178051" y="1991754"/>
            <a:ext cx="3692619" cy="1750524"/>
          </a:xfrm>
          <a:prstGeom prst="ellipse">
            <a:avLst/>
          </a:prstGeom>
          <a:solidFill>
            <a:schemeClr val="accent2">
              <a:lumMod val="20000"/>
              <a:lumOff val="80000"/>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29"/>
          <p:cNvGrpSpPr/>
          <p:nvPr/>
        </p:nvGrpSpPr>
        <p:grpSpPr>
          <a:xfrm>
            <a:off x="2781361" y="2492782"/>
            <a:ext cx="1987682" cy="1228638"/>
            <a:chOff x="2498045" y="4760682"/>
            <a:chExt cx="1987682" cy="1228638"/>
          </a:xfrm>
          <a:solidFill>
            <a:srgbClr val="FFC000">
              <a:alpha val="39000"/>
            </a:srgbClr>
          </a:solidFill>
        </p:grpSpPr>
        <p:sp>
          <p:nvSpPr>
            <p:cNvPr id="21" name="Rounded Rectangle 20"/>
            <p:cNvSpPr>
              <a:spLocks noChangeAspect="1"/>
            </p:cNvSpPr>
            <p:nvPr/>
          </p:nvSpPr>
          <p:spPr>
            <a:xfrm>
              <a:off x="2498045" y="4760682"/>
              <a:ext cx="1987682" cy="822960"/>
            </a:xfrm>
            <a:prstGeom prst="round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Prokinetic  </a:t>
              </a:r>
              <a:br>
                <a:rPr lang="en-US" dirty="0">
                  <a:solidFill>
                    <a:schemeClr val="tx1"/>
                  </a:solidFill>
                </a:rPr>
              </a:br>
              <a:r>
                <a:rPr lang="en-US" dirty="0">
                  <a:solidFill>
                    <a:schemeClr val="tx1"/>
                  </a:solidFill>
                </a:rPr>
                <a:t>Gastric emptying</a:t>
              </a:r>
            </a:p>
          </p:txBody>
        </p:sp>
        <p:cxnSp>
          <p:nvCxnSpPr>
            <p:cNvPr id="29" name="Straight Arrow Connector 28"/>
            <p:cNvCxnSpPr/>
            <p:nvPr/>
          </p:nvCxnSpPr>
          <p:spPr>
            <a:xfrm flipV="1">
              <a:off x="2654300" y="5181600"/>
              <a:ext cx="0" cy="274320"/>
            </a:xfrm>
            <a:prstGeom prst="straightConnector1">
              <a:avLst/>
            </a:prstGeom>
            <a:grpFill/>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flipV="1">
              <a:off x="2933700" y="5715000"/>
              <a:ext cx="0" cy="274320"/>
            </a:xfrm>
            <a:prstGeom prst="straightConnector1">
              <a:avLst/>
            </a:prstGeom>
            <a:grpFill/>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cxnSp>
        <p:nvCxnSpPr>
          <p:cNvPr id="44" name="Straight Connector 43"/>
          <p:cNvCxnSpPr/>
          <p:nvPr/>
        </p:nvCxnSpPr>
        <p:spPr>
          <a:xfrm flipH="1">
            <a:off x="4737267" y="2155622"/>
            <a:ext cx="1330225" cy="1713656"/>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a:endCxn id="21" idx="3"/>
          </p:cNvCxnSpPr>
          <p:nvPr/>
        </p:nvCxnSpPr>
        <p:spPr>
          <a:xfrm flipH="1">
            <a:off x="4769043" y="2118754"/>
            <a:ext cx="1330226" cy="785508"/>
          </a:xfrm>
          <a:prstGeom prst="line">
            <a:avLst/>
          </a:prstGeom>
        </p:spPr>
        <p:style>
          <a:lnRef idx="2">
            <a:schemeClr val="accent1"/>
          </a:lnRef>
          <a:fillRef idx="0">
            <a:schemeClr val="accent1"/>
          </a:fillRef>
          <a:effectRef idx="1">
            <a:schemeClr val="accent1"/>
          </a:effectRef>
          <a:fontRef idx="minor">
            <a:schemeClr val="tx1"/>
          </a:fontRef>
        </p:style>
      </p:cxnSp>
      <p:sp>
        <p:nvSpPr>
          <p:cNvPr id="14" name="Rounded Rectangle 13"/>
          <p:cNvSpPr>
            <a:spLocks noChangeAspect="1"/>
          </p:cNvSpPr>
          <p:nvPr/>
        </p:nvSpPr>
        <p:spPr>
          <a:xfrm>
            <a:off x="5099050" y="1370762"/>
            <a:ext cx="1987682" cy="822960"/>
          </a:xfrm>
          <a:prstGeom prst="roundRect">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Ghrelin</a:t>
            </a:r>
          </a:p>
        </p:txBody>
      </p:sp>
      <p:sp>
        <p:nvSpPr>
          <p:cNvPr id="48" name="TextBox 47"/>
          <p:cNvSpPr txBox="1"/>
          <p:nvPr/>
        </p:nvSpPr>
        <p:spPr>
          <a:xfrm>
            <a:off x="3237144" y="3397726"/>
            <a:ext cx="915635" cy="369332"/>
          </a:xfrm>
          <a:prstGeom prst="rect">
            <a:avLst/>
          </a:prstGeom>
          <a:noFill/>
        </p:spPr>
        <p:txBody>
          <a:bodyPr wrap="none" rtlCol="0">
            <a:spAutoFit/>
          </a:bodyPr>
          <a:lstStyle/>
          <a:p>
            <a:r>
              <a:rPr lang="en-US">
                <a:solidFill>
                  <a:srgbClr val="002060"/>
                </a:solidFill>
              </a:rPr>
              <a:t>Protein</a:t>
            </a:r>
          </a:p>
        </p:txBody>
      </p:sp>
      <p:sp>
        <p:nvSpPr>
          <p:cNvPr id="51" name="TextBox 50"/>
          <p:cNvSpPr txBox="1"/>
          <p:nvPr/>
        </p:nvSpPr>
        <p:spPr>
          <a:xfrm>
            <a:off x="8100999" y="4812975"/>
            <a:ext cx="1490364" cy="646331"/>
          </a:xfrm>
          <a:prstGeom prst="rect">
            <a:avLst/>
          </a:prstGeom>
          <a:noFill/>
        </p:spPr>
        <p:txBody>
          <a:bodyPr wrap="square" rtlCol="0">
            <a:spAutoFit/>
          </a:bodyPr>
          <a:lstStyle/>
          <a:p>
            <a:pPr algn="ctr"/>
            <a:r>
              <a:rPr lang="en-US">
                <a:solidFill>
                  <a:srgbClr val="C00000"/>
                </a:solidFill>
              </a:rPr>
              <a:t>Anabolic Resistance</a:t>
            </a:r>
          </a:p>
        </p:txBody>
      </p:sp>
      <p:cxnSp>
        <p:nvCxnSpPr>
          <p:cNvPr id="54" name="Straight Arrow Connector 53"/>
          <p:cNvCxnSpPr/>
          <p:nvPr/>
        </p:nvCxnSpPr>
        <p:spPr>
          <a:xfrm>
            <a:off x="8364895" y="4882040"/>
            <a:ext cx="0" cy="274320"/>
          </a:xfrm>
          <a:prstGeom prst="straightConnector1">
            <a:avLst/>
          </a:prstGeom>
          <a:solidFill>
            <a:srgbClr val="FFC000">
              <a:alpha val="39000"/>
            </a:srgbClr>
          </a:solidFill>
          <a:ln w="19050">
            <a:solidFill>
              <a:srgbClr val="C00000"/>
            </a:solidFill>
            <a:tailEnd type="triangle"/>
          </a:ln>
        </p:spPr>
        <p:style>
          <a:lnRef idx="2">
            <a:schemeClr val="accent1"/>
          </a:lnRef>
          <a:fillRef idx="0">
            <a:schemeClr val="accent1"/>
          </a:fillRef>
          <a:effectRef idx="1">
            <a:schemeClr val="accent1"/>
          </a:effectRef>
          <a:fontRef idx="minor">
            <a:schemeClr val="tx1"/>
          </a:fontRef>
        </p:style>
      </p:cxnSp>
      <p:grpSp>
        <p:nvGrpSpPr>
          <p:cNvPr id="56" name="Group 55"/>
          <p:cNvGrpSpPr/>
          <p:nvPr/>
        </p:nvGrpSpPr>
        <p:grpSpPr>
          <a:xfrm>
            <a:off x="8155704" y="2295806"/>
            <a:ext cx="1987682" cy="822960"/>
            <a:chOff x="1027893" y="3890756"/>
            <a:chExt cx="1987682" cy="822960"/>
          </a:xfrm>
          <a:solidFill>
            <a:srgbClr val="FFC000">
              <a:alpha val="39000"/>
            </a:srgbClr>
          </a:solidFill>
        </p:grpSpPr>
        <p:cxnSp>
          <p:nvCxnSpPr>
            <p:cNvPr id="57" name="Straight Arrow Connector 56"/>
            <p:cNvCxnSpPr/>
            <p:nvPr/>
          </p:nvCxnSpPr>
          <p:spPr>
            <a:xfrm>
              <a:off x="1676400" y="4216400"/>
              <a:ext cx="0" cy="274320"/>
            </a:xfrm>
            <a:prstGeom prst="straightConnector1">
              <a:avLst/>
            </a:prstGeom>
            <a:grpFill/>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8" name="Rounded Rectangle 57"/>
            <p:cNvSpPr>
              <a:spLocks noChangeAspect="1"/>
            </p:cNvSpPr>
            <p:nvPr/>
          </p:nvSpPr>
          <p:spPr>
            <a:xfrm>
              <a:off x="1027893" y="3890756"/>
              <a:ext cx="1987682" cy="822960"/>
            </a:xfrm>
            <a:prstGeom prst="round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Anti-inflammatory</a:t>
              </a:r>
            </a:p>
            <a:p>
              <a:pPr algn="ctr"/>
              <a:r>
                <a:rPr lang="en-US" dirty="0">
                  <a:solidFill>
                    <a:schemeClr val="tx1"/>
                  </a:solidFill>
                </a:rPr>
                <a:t>IL-6, TNF</a:t>
              </a:r>
            </a:p>
          </p:txBody>
        </p:sp>
      </p:grpSp>
      <p:pic>
        <p:nvPicPr>
          <p:cNvPr id="39" name="image9.png"/>
          <p:cNvPicPr/>
          <p:nvPr/>
        </p:nvPicPr>
        <p:blipFill>
          <a:blip r:embed="rId4">
            <a:extLst/>
          </a:blip>
          <a:stretch>
            <a:fillRect/>
          </a:stretch>
        </p:blipFill>
        <p:spPr>
          <a:xfrm>
            <a:off x="9946724" y="-448772"/>
            <a:ext cx="3523754" cy="1761877"/>
          </a:xfrm>
          <a:prstGeom prst="rect">
            <a:avLst/>
          </a:prstGeom>
          <a:ln w="12700">
            <a:miter lim="400000"/>
          </a:ln>
        </p:spPr>
      </p:pic>
    </p:spTree>
    <p:extLst>
      <p:ext uri="{BB962C8B-B14F-4D97-AF65-F5344CB8AC3E}">
        <p14:creationId xmlns:p14="http://schemas.microsoft.com/office/powerpoint/2010/main" val="2979898765"/>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Rectangle 4"/>
          <p:cNvSpPr txBox="1">
            <a:spLocks noChangeArrowheads="1"/>
          </p:cNvSpPr>
          <p:nvPr/>
        </p:nvSpPr>
        <p:spPr bwMode="auto">
          <a:xfrm>
            <a:off x="1594776" y="252577"/>
            <a:ext cx="8709865" cy="73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262" tIns="26987" rIns="68262" bIns="26987" numCol="1" anchor="t" anchorCtr="0" compatLnSpc="1">
            <a:prstTxWarp prst="textNoShape">
              <a:avLst/>
            </a:prstTxWarp>
            <a:spAutoFit/>
          </a:bodyPr>
          <a:lstStyle>
            <a:lvl1pPr algn="ctr" defTabSz="815975" rtl="0" eaLnBrk="0" fontAlgn="base" hangingPunct="0">
              <a:lnSpc>
                <a:spcPct val="85000"/>
              </a:lnSpc>
              <a:spcBef>
                <a:spcPct val="0"/>
              </a:spcBef>
              <a:spcAft>
                <a:spcPct val="0"/>
              </a:spcAft>
              <a:defRPr sz="4300" b="1">
                <a:solidFill>
                  <a:schemeClr val="tx1"/>
                </a:solidFill>
                <a:latin typeface="+mj-lt"/>
                <a:ea typeface="MS PGothic" pitchFamily="34" charset="-128"/>
                <a:cs typeface="MS PGothic" pitchFamily="34" charset="-128"/>
              </a:defRPr>
            </a:lvl1pPr>
            <a:lvl2pPr algn="ctr" defTabSz="815975" rtl="0" eaLnBrk="0" fontAlgn="base" hangingPunct="0">
              <a:lnSpc>
                <a:spcPct val="85000"/>
              </a:lnSpc>
              <a:spcBef>
                <a:spcPct val="0"/>
              </a:spcBef>
              <a:spcAft>
                <a:spcPct val="0"/>
              </a:spcAft>
              <a:defRPr sz="4300" b="1">
                <a:solidFill>
                  <a:schemeClr val="tx1"/>
                </a:solidFill>
                <a:latin typeface="Times" pitchFamily="16" charset="0"/>
                <a:ea typeface="MS PGothic" pitchFamily="34" charset="-128"/>
                <a:cs typeface="MS PGothic" pitchFamily="34" charset="-128"/>
              </a:defRPr>
            </a:lvl2pPr>
            <a:lvl3pPr algn="ctr" defTabSz="815975" rtl="0" eaLnBrk="0" fontAlgn="base" hangingPunct="0">
              <a:lnSpc>
                <a:spcPct val="85000"/>
              </a:lnSpc>
              <a:spcBef>
                <a:spcPct val="0"/>
              </a:spcBef>
              <a:spcAft>
                <a:spcPct val="0"/>
              </a:spcAft>
              <a:defRPr sz="4300" b="1">
                <a:solidFill>
                  <a:schemeClr val="tx1"/>
                </a:solidFill>
                <a:latin typeface="Times" pitchFamily="16" charset="0"/>
                <a:ea typeface="MS PGothic" pitchFamily="34" charset="-128"/>
                <a:cs typeface="MS PGothic" pitchFamily="34" charset="-128"/>
              </a:defRPr>
            </a:lvl3pPr>
            <a:lvl4pPr algn="ctr" defTabSz="815975" rtl="0" eaLnBrk="0" fontAlgn="base" hangingPunct="0">
              <a:lnSpc>
                <a:spcPct val="85000"/>
              </a:lnSpc>
              <a:spcBef>
                <a:spcPct val="0"/>
              </a:spcBef>
              <a:spcAft>
                <a:spcPct val="0"/>
              </a:spcAft>
              <a:defRPr sz="4300" b="1">
                <a:solidFill>
                  <a:schemeClr val="tx1"/>
                </a:solidFill>
                <a:latin typeface="Times" pitchFamily="16" charset="0"/>
                <a:ea typeface="MS PGothic" pitchFamily="34" charset="-128"/>
                <a:cs typeface="MS PGothic" pitchFamily="34" charset="-128"/>
              </a:defRPr>
            </a:lvl4pPr>
            <a:lvl5pPr algn="ctr" defTabSz="815975" rtl="0" eaLnBrk="0" fontAlgn="base" hangingPunct="0">
              <a:lnSpc>
                <a:spcPct val="85000"/>
              </a:lnSpc>
              <a:spcBef>
                <a:spcPct val="0"/>
              </a:spcBef>
              <a:spcAft>
                <a:spcPct val="0"/>
              </a:spcAft>
              <a:defRPr sz="4300" b="1">
                <a:solidFill>
                  <a:schemeClr val="tx1"/>
                </a:solidFill>
                <a:latin typeface="Times" pitchFamily="16" charset="0"/>
                <a:ea typeface="MS PGothic" pitchFamily="34" charset="-128"/>
                <a:cs typeface="MS PGothic" pitchFamily="34" charset="-128"/>
              </a:defRPr>
            </a:lvl5pPr>
            <a:lvl6pPr marL="457200" algn="ctr" defTabSz="815975" rtl="0" eaLnBrk="0" fontAlgn="base" hangingPunct="0">
              <a:lnSpc>
                <a:spcPct val="85000"/>
              </a:lnSpc>
              <a:spcBef>
                <a:spcPct val="0"/>
              </a:spcBef>
              <a:spcAft>
                <a:spcPct val="0"/>
              </a:spcAft>
              <a:defRPr sz="4300" b="1">
                <a:solidFill>
                  <a:schemeClr val="tx1"/>
                </a:solidFill>
                <a:latin typeface="Times" pitchFamily="16" charset="0"/>
              </a:defRPr>
            </a:lvl6pPr>
            <a:lvl7pPr marL="914400" algn="ctr" defTabSz="815975" rtl="0" eaLnBrk="0" fontAlgn="base" hangingPunct="0">
              <a:lnSpc>
                <a:spcPct val="85000"/>
              </a:lnSpc>
              <a:spcBef>
                <a:spcPct val="0"/>
              </a:spcBef>
              <a:spcAft>
                <a:spcPct val="0"/>
              </a:spcAft>
              <a:defRPr sz="4300" b="1">
                <a:solidFill>
                  <a:schemeClr val="tx1"/>
                </a:solidFill>
                <a:latin typeface="Times" pitchFamily="16" charset="0"/>
              </a:defRPr>
            </a:lvl7pPr>
            <a:lvl8pPr marL="1371600" algn="ctr" defTabSz="815975" rtl="0" eaLnBrk="0" fontAlgn="base" hangingPunct="0">
              <a:lnSpc>
                <a:spcPct val="85000"/>
              </a:lnSpc>
              <a:spcBef>
                <a:spcPct val="0"/>
              </a:spcBef>
              <a:spcAft>
                <a:spcPct val="0"/>
              </a:spcAft>
              <a:defRPr sz="4300" b="1">
                <a:solidFill>
                  <a:schemeClr val="tx1"/>
                </a:solidFill>
                <a:latin typeface="Times" pitchFamily="16" charset="0"/>
              </a:defRPr>
            </a:lvl8pPr>
            <a:lvl9pPr marL="1828800" algn="ctr" defTabSz="815975" rtl="0" eaLnBrk="0" fontAlgn="base" hangingPunct="0">
              <a:lnSpc>
                <a:spcPct val="85000"/>
              </a:lnSpc>
              <a:spcBef>
                <a:spcPct val="0"/>
              </a:spcBef>
              <a:spcAft>
                <a:spcPct val="0"/>
              </a:spcAft>
              <a:defRPr sz="4300" b="1">
                <a:solidFill>
                  <a:schemeClr val="tx1"/>
                </a:solidFill>
                <a:latin typeface="Times" pitchFamily="16" charset="0"/>
              </a:defRPr>
            </a:lvl9pPr>
          </a:lstStyle>
          <a:p>
            <a:pPr>
              <a:lnSpc>
                <a:spcPct val="100000"/>
              </a:lnSpc>
            </a:pPr>
            <a:r>
              <a:rPr lang="en-US" sz="2200" b="0" kern="1200" dirty="0">
                <a:solidFill>
                  <a:srgbClr val="0066FF"/>
                </a:solidFill>
                <a:latin typeface="Helvetica Neue"/>
                <a:cs typeface="Helvetica Neue Light"/>
              </a:rPr>
              <a:t>Rationale for Use of a Ghrelin Agonist in Critically Ill Patients with Enteral Feeding Intolerance</a:t>
            </a:r>
          </a:p>
        </p:txBody>
      </p:sp>
      <p:sp>
        <p:nvSpPr>
          <p:cNvPr id="2" name="TextBox 1"/>
          <p:cNvSpPr txBox="1"/>
          <p:nvPr/>
        </p:nvSpPr>
        <p:spPr>
          <a:xfrm>
            <a:off x="629111" y="1313105"/>
            <a:ext cx="5557838" cy="4632037"/>
          </a:xfrm>
          <a:prstGeom prst="rect">
            <a:avLst/>
          </a:prstGeom>
          <a:noFill/>
        </p:spPr>
        <p:txBody>
          <a:bodyPr wrap="square" rtlCol="0">
            <a:spAutoFit/>
          </a:bodyPr>
          <a:lstStyle/>
          <a:p>
            <a:pPr marL="285750" indent="-285750" algn="l" rtl="0">
              <a:spcAft>
                <a:spcPts val="1200"/>
              </a:spcAft>
              <a:buClr>
                <a:srgbClr val="800000"/>
              </a:buClr>
              <a:buFont typeface="Arial"/>
              <a:buChar char="•"/>
            </a:pPr>
            <a:r>
              <a:rPr lang="en-US" sz="2000" kern="1200" dirty="0" smtClean="0">
                <a:solidFill>
                  <a:srgbClr val="000000"/>
                </a:solidFill>
                <a:ea typeface="+mn-ea"/>
                <a:cs typeface="Helvetica Neue Light"/>
              </a:rPr>
              <a:t>Serum </a:t>
            </a:r>
            <a:r>
              <a:rPr lang="en-US" sz="2000" kern="1200" dirty="0">
                <a:solidFill>
                  <a:srgbClr val="000000"/>
                </a:solidFill>
                <a:ea typeface="+mn-ea"/>
                <a:cs typeface="Helvetica Neue Light"/>
              </a:rPr>
              <a:t>ghrelin is low in critical illness (</a:t>
            </a:r>
            <a:r>
              <a:rPr lang="en-US" sz="2000" kern="1200" dirty="0" err="1">
                <a:solidFill>
                  <a:srgbClr val="000000"/>
                </a:solidFill>
                <a:ea typeface="+mn-ea"/>
                <a:cs typeface="Helvetica Neue Light"/>
              </a:rPr>
              <a:t>Basa</a:t>
            </a:r>
            <a:r>
              <a:rPr lang="en-US" sz="2000" kern="1200" dirty="0">
                <a:solidFill>
                  <a:srgbClr val="000000"/>
                </a:solidFill>
                <a:ea typeface="+mn-ea"/>
                <a:cs typeface="Helvetica Neue Light"/>
              </a:rPr>
              <a:t> 2003, </a:t>
            </a:r>
            <a:r>
              <a:rPr lang="en-US" sz="2000" kern="1200" dirty="0" err="1">
                <a:solidFill>
                  <a:srgbClr val="000000"/>
                </a:solidFill>
                <a:ea typeface="+mn-ea"/>
                <a:cs typeface="Helvetica Neue Light"/>
              </a:rPr>
              <a:t>Nematy</a:t>
            </a:r>
            <a:r>
              <a:rPr lang="en-US" sz="2000" kern="1200" dirty="0">
                <a:solidFill>
                  <a:srgbClr val="000000"/>
                </a:solidFill>
                <a:ea typeface="+mn-ea"/>
                <a:cs typeface="Helvetica Neue Light"/>
              </a:rPr>
              <a:t> 2006)</a:t>
            </a:r>
          </a:p>
          <a:p>
            <a:pPr marL="800100" lvl="1" indent="-342900" algn="l" rtl="0">
              <a:spcAft>
                <a:spcPts val="2400"/>
              </a:spcAft>
              <a:buClr>
                <a:srgbClr val="800000"/>
              </a:buClr>
              <a:buFont typeface="Lucida Grande"/>
              <a:buChar char="-"/>
            </a:pPr>
            <a:r>
              <a:rPr lang="en-US" kern="1200" dirty="0">
                <a:solidFill>
                  <a:srgbClr val="000000"/>
                </a:solidFill>
                <a:ea typeface="+mn-ea"/>
                <a:cs typeface="Helvetica Neue Light"/>
              </a:rPr>
              <a:t>Reduced ghrelin levels have been correlated with enteral feeding intolerance (</a:t>
            </a:r>
            <a:r>
              <a:rPr lang="en-US" kern="1200" dirty="0" err="1">
                <a:solidFill>
                  <a:srgbClr val="000000"/>
                </a:solidFill>
                <a:ea typeface="+mn-ea"/>
                <a:cs typeface="Helvetica Neue Light"/>
              </a:rPr>
              <a:t>Crona</a:t>
            </a:r>
            <a:r>
              <a:rPr lang="en-US" kern="1200" dirty="0">
                <a:solidFill>
                  <a:srgbClr val="000000"/>
                </a:solidFill>
                <a:ea typeface="+mn-ea"/>
                <a:cs typeface="Helvetica Neue Light"/>
              </a:rPr>
              <a:t> 2012), ICU-associated muscle wasting (</a:t>
            </a:r>
            <a:r>
              <a:rPr lang="en-US" kern="1200" dirty="0" err="1">
                <a:solidFill>
                  <a:srgbClr val="000000"/>
                </a:solidFill>
                <a:ea typeface="+mn-ea"/>
                <a:cs typeface="Helvetica Neue Light"/>
              </a:rPr>
              <a:t>Mesotten</a:t>
            </a:r>
            <a:r>
              <a:rPr lang="en-US" kern="1200" dirty="0">
                <a:solidFill>
                  <a:srgbClr val="000000"/>
                </a:solidFill>
                <a:ea typeface="+mn-ea"/>
                <a:cs typeface="Helvetica Neue Light"/>
              </a:rPr>
              <a:t> 2006, Vanhorebeek 2006), and higher mortality rate (Koch 2010)</a:t>
            </a:r>
          </a:p>
          <a:p>
            <a:pPr marL="285750" indent="-285750" algn="l" rtl="0">
              <a:spcAft>
                <a:spcPts val="1800"/>
              </a:spcAft>
              <a:buClr>
                <a:srgbClr val="800000"/>
              </a:buClr>
              <a:buFont typeface="Arial"/>
              <a:buChar char="•"/>
            </a:pPr>
            <a:r>
              <a:rPr lang="en-US" sz="2000" kern="1200" dirty="0">
                <a:solidFill>
                  <a:srgbClr val="000000"/>
                </a:solidFill>
                <a:cs typeface="Helvetica Neue Light"/>
              </a:rPr>
              <a:t>Ghrelin agonists restores gastric motility in disease states (Camilleri 2009)</a:t>
            </a:r>
          </a:p>
          <a:p>
            <a:pPr marL="285750" indent="-285750" algn="l" rtl="0">
              <a:spcAft>
                <a:spcPts val="1800"/>
              </a:spcAft>
              <a:buClr>
                <a:srgbClr val="800000"/>
              </a:buClr>
              <a:buFont typeface="Arial"/>
              <a:buChar char="•"/>
            </a:pPr>
            <a:r>
              <a:rPr lang="en-US" sz="2000" kern="1200" dirty="0" smtClean="0">
                <a:solidFill>
                  <a:srgbClr val="000000"/>
                </a:solidFill>
                <a:ea typeface="+mn-ea"/>
                <a:cs typeface="Helvetica Neue Light"/>
              </a:rPr>
              <a:t>Rapid </a:t>
            </a:r>
            <a:r>
              <a:rPr lang="en-US" sz="2000" kern="1200" dirty="0">
                <a:solidFill>
                  <a:srgbClr val="000000"/>
                </a:solidFill>
                <a:ea typeface="+mn-ea"/>
                <a:cs typeface="Helvetica Neue Light"/>
              </a:rPr>
              <a:t>half-life (minutes) of native ghrelin limits practical use of native ghrelin as a therapeutic agent; ghrelin agonists with longer half-lives are in development</a:t>
            </a:r>
          </a:p>
        </p:txBody>
      </p:sp>
      <p:cxnSp>
        <p:nvCxnSpPr>
          <p:cNvPr id="8" name="Straight Connector 7"/>
          <p:cNvCxnSpPr/>
          <p:nvPr/>
        </p:nvCxnSpPr>
        <p:spPr>
          <a:xfrm>
            <a:off x="1469149" y="1111473"/>
            <a:ext cx="8961120" cy="1588"/>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pic>
        <p:nvPicPr>
          <p:cNvPr id="11" name="image9.png"/>
          <p:cNvPicPr/>
          <p:nvPr/>
        </p:nvPicPr>
        <p:blipFill>
          <a:blip r:embed="rId3">
            <a:extLst/>
          </a:blip>
          <a:stretch>
            <a:fillRect/>
          </a:stretch>
        </p:blipFill>
        <p:spPr>
          <a:xfrm>
            <a:off x="9946724" y="-448772"/>
            <a:ext cx="3523754" cy="1761877"/>
          </a:xfrm>
          <a:prstGeom prst="rect">
            <a:avLst/>
          </a:prstGeom>
          <a:ln w="12700">
            <a:miter lim="400000"/>
          </a:ln>
        </p:spPr>
      </p:pic>
      <p:grpSp>
        <p:nvGrpSpPr>
          <p:cNvPr id="6" name="Group 5">
            <a:extLst>
              <a:ext uri="{FF2B5EF4-FFF2-40B4-BE49-F238E27FC236}">
                <a16:creationId xmlns="" xmlns:a16="http://schemas.microsoft.com/office/drawing/2014/main" id="{76B5CFA6-C0E5-854D-9CB8-C9754F8CD60B}"/>
              </a:ext>
            </a:extLst>
          </p:cNvPr>
          <p:cNvGrpSpPr/>
          <p:nvPr/>
        </p:nvGrpSpPr>
        <p:grpSpPr>
          <a:xfrm>
            <a:off x="6610871" y="1240347"/>
            <a:ext cx="5180667" cy="3906782"/>
            <a:chOff x="218393" y="911852"/>
            <a:chExt cx="5180667" cy="3906782"/>
          </a:xfrm>
        </p:grpSpPr>
        <p:pic>
          <p:nvPicPr>
            <p:cNvPr id="7" name="Picture 6">
              <a:extLst>
                <a:ext uri="{FF2B5EF4-FFF2-40B4-BE49-F238E27FC236}">
                  <a16:creationId xmlns="" xmlns:a16="http://schemas.microsoft.com/office/drawing/2014/main" id="{D064356F-0766-B645-9664-1CA9B4282111}"/>
                </a:ext>
              </a:extLst>
            </p:cNvPr>
            <p:cNvPicPr/>
            <p:nvPr/>
          </p:nvPicPr>
          <p:blipFill rotWithShape="1">
            <a:blip r:embed="rId4">
              <a:extLst>
                <a:ext uri="{28A0092B-C50C-407E-A947-70E740481C1C}">
                  <a14:useLocalDpi xmlns:a14="http://schemas.microsoft.com/office/drawing/2010/main" val="0"/>
                </a:ext>
              </a:extLst>
            </a:blip>
            <a:srcRect t="18370" r="679" b="23327"/>
            <a:stretch/>
          </p:blipFill>
          <p:spPr bwMode="auto">
            <a:xfrm>
              <a:off x="553141" y="911852"/>
              <a:ext cx="4702970" cy="3888441"/>
            </a:xfrm>
            <a:prstGeom prst="rect">
              <a:avLst/>
            </a:prstGeom>
            <a:ln>
              <a:noFill/>
            </a:ln>
            <a:extLst>
              <a:ext uri="{53640926-AAD7-44d8-BBD7-CCE9431645EC}">
                <a14:shadowObscured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
          <p:nvSpPr>
            <p:cNvPr id="9" name="Rectangle 8">
              <a:extLst>
                <a:ext uri="{FF2B5EF4-FFF2-40B4-BE49-F238E27FC236}">
                  <a16:creationId xmlns="" xmlns:a16="http://schemas.microsoft.com/office/drawing/2014/main" id="{90023D60-4658-1949-9FDB-B31FB552B687}"/>
                </a:ext>
              </a:extLst>
            </p:cNvPr>
            <p:cNvSpPr/>
            <p:nvPr/>
          </p:nvSpPr>
          <p:spPr>
            <a:xfrm>
              <a:off x="553141" y="1236608"/>
              <a:ext cx="248048" cy="289125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 xmlns:a16="http://schemas.microsoft.com/office/drawing/2014/main" id="{D74FF04C-B49F-7F45-8903-E44051CDC049}"/>
                </a:ext>
              </a:extLst>
            </p:cNvPr>
            <p:cNvGrpSpPr/>
            <p:nvPr/>
          </p:nvGrpSpPr>
          <p:grpSpPr>
            <a:xfrm>
              <a:off x="296092" y="1240331"/>
              <a:ext cx="565286" cy="2911100"/>
              <a:chOff x="492102" y="1236403"/>
              <a:chExt cx="365760" cy="2911100"/>
            </a:xfrm>
          </p:grpSpPr>
          <p:sp>
            <p:nvSpPr>
              <p:cNvPr id="22" name="TextBox 21">
                <a:extLst>
                  <a:ext uri="{FF2B5EF4-FFF2-40B4-BE49-F238E27FC236}">
                    <a16:creationId xmlns="" xmlns:a16="http://schemas.microsoft.com/office/drawing/2014/main" id="{770CE9A9-6915-4246-ACEF-12A810D22304}"/>
                  </a:ext>
                </a:extLst>
              </p:cNvPr>
              <p:cNvSpPr txBox="1"/>
              <p:nvPr/>
            </p:nvSpPr>
            <p:spPr>
              <a:xfrm>
                <a:off x="492102" y="1236403"/>
                <a:ext cx="365760" cy="246221"/>
              </a:xfrm>
              <a:prstGeom prst="rect">
                <a:avLst/>
              </a:prstGeom>
              <a:solidFill>
                <a:schemeClr val="bg1"/>
              </a:solidFill>
            </p:spPr>
            <p:txBody>
              <a:bodyPr wrap="square" rtlCol="0">
                <a:spAutoFit/>
              </a:bodyPr>
              <a:lstStyle/>
              <a:p>
                <a:pPr algn="r"/>
                <a:r>
                  <a:rPr lang="en-US" sz="1000" dirty="0"/>
                  <a:t>100</a:t>
                </a:r>
              </a:p>
            </p:txBody>
          </p:sp>
          <p:sp>
            <p:nvSpPr>
              <p:cNvPr id="23" name="TextBox 22">
                <a:extLst>
                  <a:ext uri="{FF2B5EF4-FFF2-40B4-BE49-F238E27FC236}">
                    <a16:creationId xmlns="" xmlns:a16="http://schemas.microsoft.com/office/drawing/2014/main" id="{6F663211-46AC-EE4A-9EC8-B3B6211721D4}"/>
                  </a:ext>
                </a:extLst>
              </p:cNvPr>
              <p:cNvSpPr txBox="1"/>
              <p:nvPr/>
            </p:nvSpPr>
            <p:spPr>
              <a:xfrm>
                <a:off x="492102" y="1510729"/>
                <a:ext cx="365760" cy="246221"/>
              </a:xfrm>
              <a:prstGeom prst="rect">
                <a:avLst/>
              </a:prstGeom>
              <a:solidFill>
                <a:schemeClr val="bg1"/>
              </a:solidFill>
            </p:spPr>
            <p:txBody>
              <a:bodyPr wrap="square" rtlCol="0">
                <a:spAutoFit/>
              </a:bodyPr>
              <a:lstStyle/>
              <a:p>
                <a:pPr algn="r"/>
                <a:r>
                  <a:rPr lang="en-US" sz="1000" dirty="0"/>
                  <a:t>90</a:t>
                </a:r>
              </a:p>
            </p:txBody>
          </p:sp>
          <p:sp>
            <p:nvSpPr>
              <p:cNvPr id="24" name="TextBox 23">
                <a:extLst>
                  <a:ext uri="{FF2B5EF4-FFF2-40B4-BE49-F238E27FC236}">
                    <a16:creationId xmlns="" xmlns:a16="http://schemas.microsoft.com/office/drawing/2014/main" id="{A7131D3C-8AEB-2D46-86BF-AF02AB44FD4E}"/>
                  </a:ext>
                </a:extLst>
              </p:cNvPr>
              <p:cNvSpPr txBox="1"/>
              <p:nvPr/>
            </p:nvSpPr>
            <p:spPr>
              <a:xfrm>
                <a:off x="492102" y="1767637"/>
                <a:ext cx="365760" cy="246221"/>
              </a:xfrm>
              <a:prstGeom prst="rect">
                <a:avLst/>
              </a:prstGeom>
              <a:solidFill>
                <a:schemeClr val="bg1"/>
              </a:solidFill>
            </p:spPr>
            <p:txBody>
              <a:bodyPr wrap="square" rtlCol="0">
                <a:spAutoFit/>
              </a:bodyPr>
              <a:lstStyle/>
              <a:p>
                <a:pPr algn="r"/>
                <a:r>
                  <a:rPr lang="en-US" sz="1000" dirty="0"/>
                  <a:t>80</a:t>
                </a:r>
              </a:p>
            </p:txBody>
          </p:sp>
          <p:sp>
            <p:nvSpPr>
              <p:cNvPr id="25" name="TextBox 24">
                <a:extLst>
                  <a:ext uri="{FF2B5EF4-FFF2-40B4-BE49-F238E27FC236}">
                    <a16:creationId xmlns="" xmlns:a16="http://schemas.microsoft.com/office/drawing/2014/main" id="{5E0C4997-962B-4842-A5BC-06C6B0A31981}"/>
                  </a:ext>
                </a:extLst>
              </p:cNvPr>
              <p:cNvSpPr txBox="1"/>
              <p:nvPr/>
            </p:nvSpPr>
            <p:spPr>
              <a:xfrm>
                <a:off x="492102" y="2024545"/>
                <a:ext cx="365760" cy="246221"/>
              </a:xfrm>
              <a:prstGeom prst="rect">
                <a:avLst/>
              </a:prstGeom>
              <a:solidFill>
                <a:schemeClr val="bg1"/>
              </a:solidFill>
            </p:spPr>
            <p:txBody>
              <a:bodyPr wrap="square" rtlCol="0">
                <a:spAutoFit/>
              </a:bodyPr>
              <a:lstStyle/>
              <a:p>
                <a:pPr algn="r"/>
                <a:r>
                  <a:rPr lang="en-US" sz="1000" dirty="0"/>
                  <a:t>70</a:t>
                </a:r>
              </a:p>
            </p:txBody>
          </p:sp>
          <p:sp>
            <p:nvSpPr>
              <p:cNvPr id="26" name="TextBox 25">
                <a:extLst>
                  <a:ext uri="{FF2B5EF4-FFF2-40B4-BE49-F238E27FC236}">
                    <a16:creationId xmlns="" xmlns:a16="http://schemas.microsoft.com/office/drawing/2014/main" id="{89C121B1-B2D8-9E46-BBF4-1AFF6D786B35}"/>
                  </a:ext>
                </a:extLst>
              </p:cNvPr>
              <p:cNvSpPr txBox="1"/>
              <p:nvPr/>
            </p:nvSpPr>
            <p:spPr>
              <a:xfrm>
                <a:off x="492102" y="2307580"/>
                <a:ext cx="365760" cy="246221"/>
              </a:xfrm>
              <a:prstGeom prst="rect">
                <a:avLst/>
              </a:prstGeom>
              <a:solidFill>
                <a:schemeClr val="bg1"/>
              </a:solidFill>
            </p:spPr>
            <p:txBody>
              <a:bodyPr wrap="square" rtlCol="0">
                <a:spAutoFit/>
              </a:bodyPr>
              <a:lstStyle/>
              <a:p>
                <a:pPr algn="r"/>
                <a:r>
                  <a:rPr lang="en-US" sz="1000" dirty="0"/>
                  <a:t>60</a:t>
                </a:r>
              </a:p>
            </p:txBody>
          </p:sp>
          <p:sp>
            <p:nvSpPr>
              <p:cNvPr id="27" name="TextBox 26">
                <a:extLst>
                  <a:ext uri="{FF2B5EF4-FFF2-40B4-BE49-F238E27FC236}">
                    <a16:creationId xmlns="" xmlns:a16="http://schemas.microsoft.com/office/drawing/2014/main" id="{0EDD0E61-8FA2-6D47-8989-484E31C1C992}"/>
                  </a:ext>
                </a:extLst>
              </p:cNvPr>
              <p:cNvSpPr txBox="1"/>
              <p:nvPr/>
            </p:nvSpPr>
            <p:spPr>
              <a:xfrm>
                <a:off x="492102" y="2573197"/>
                <a:ext cx="365760" cy="246221"/>
              </a:xfrm>
              <a:prstGeom prst="rect">
                <a:avLst/>
              </a:prstGeom>
              <a:solidFill>
                <a:schemeClr val="bg1"/>
              </a:solidFill>
            </p:spPr>
            <p:txBody>
              <a:bodyPr wrap="square" rtlCol="0">
                <a:spAutoFit/>
              </a:bodyPr>
              <a:lstStyle/>
              <a:p>
                <a:pPr algn="r"/>
                <a:r>
                  <a:rPr lang="en-US" sz="1000" dirty="0"/>
                  <a:t>50</a:t>
                </a:r>
              </a:p>
            </p:txBody>
          </p:sp>
          <p:sp>
            <p:nvSpPr>
              <p:cNvPr id="28" name="TextBox 27">
                <a:extLst>
                  <a:ext uri="{FF2B5EF4-FFF2-40B4-BE49-F238E27FC236}">
                    <a16:creationId xmlns="" xmlns:a16="http://schemas.microsoft.com/office/drawing/2014/main" id="{EF52CA14-932D-D24E-ACDB-9B269F824D0A}"/>
                  </a:ext>
                </a:extLst>
              </p:cNvPr>
              <p:cNvSpPr txBox="1"/>
              <p:nvPr/>
            </p:nvSpPr>
            <p:spPr>
              <a:xfrm>
                <a:off x="492102" y="2838814"/>
                <a:ext cx="365760" cy="246221"/>
              </a:xfrm>
              <a:prstGeom prst="rect">
                <a:avLst/>
              </a:prstGeom>
              <a:solidFill>
                <a:schemeClr val="bg1"/>
              </a:solidFill>
            </p:spPr>
            <p:txBody>
              <a:bodyPr wrap="square" rtlCol="0">
                <a:spAutoFit/>
              </a:bodyPr>
              <a:lstStyle/>
              <a:p>
                <a:pPr algn="r"/>
                <a:r>
                  <a:rPr lang="en-US" sz="1000" dirty="0"/>
                  <a:t>40</a:t>
                </a:r>
              </a:p>
            </p:txBody>
          </p:sp>
          <p:sp>
            <p:nvSpPr>
              <p:cNvPr id="29" name="TextBox 28">
                <a:extLst>
                  <a:ext uri="{FF2B5EF4-FFF2-40B4-BE49-F238E27FC236}">
                    <a16:creationId xmlns="" xmlns:a16="http://schemas.microsoft.com/office/drawing/2014/main" id="{F2537385-0247-2543-9BE2-3798C96C3454}"/>
                  </a:ext>
                </a:extLst>
              </p:cNvPr>
              <p:cNvSpPr txBox="1"/>
              <p:nvPr/>
            </p:nvSpPr>
            <p:spPr>
              <a:xfrm>
                <a:off x="492102" y="3095722"/>
                <a:ext cx="365760" cy="246221"/>
              </a:xfrm>
              <a:prstGeom prst="rect">
                <a:avLst/>
              </a:prstGeom>
              <a:solidFill>
                <a:schemeClr val="bg1"/>
              </a:solidFill>
            </p:spPr>
            <p:txBody>
              <a:bodyPr wrap="square" rtlCol="0">
                <a:spAutoFit/>
              </a:bodyPr>
              <a:lstStyle/>
              <a:p>
                <a:pPr algn="r"/>
                <a:r>
                  <a:rPr lang="en-US" sz="1000" dirty="0"/>
                  <a:t>30</a:t>
                </a:r>
              </a:p>
            </p:txBody>
          </p:sp>
          <p:sp>
            <p:nvSpPr>
              <p:cNvPr id="30" name="TextBox 29">
                <a:extLst>
                  <a:ext uri="{FF2B5EF4-FFF2-40B4-BE49-F238E27FC236}">
                    <a16:creationId xmlns="" xmlns:a16="http://schemas.microsoft.com/office/drawing/2014/main" id="{3DEEDAA2-09EC-2541-9F56-BB0FFDEE0BB2}"/>
                  </a:ext>
                </a:extLst>
              </p:cNvPr>
              <p:cNvSpPr txBox="1"/>
              <p:nvPr/>
            </p:nvSpPr>
            <p:spPr>
              <a:xfrm>
                <a:off x="492102" y="3370048"/>
                <a:ext cx="365760" cy="246221"/>
              </a:xfrm>
              <a:prstGeom prst="rect">
                <a:avLst/>
              </a:prstGeom>
              <a:solidFill>
                <a:schemeClr val="bg1"/>
              </a:solidFill>
            </p:spPr>
            <p:txBody>
              <a:bodyPr wrap="square" rtlCol="0">
                <a:spAutoFit/>
              </a:bodyPr>
              <a:lstStyle/>
              <a:p>
                <a:pPr algn="r"/>
                <a:r>
                  <a:rPr lang="en-US" sz="1000" dirty="0"/>
                  <a:t>20</a:t>
                </a:r>
              </a:p>
            </p:txBody>
          </p:sp>
          <p:sp>
            <p:nvSpPr>
              <p:cNvPr id="31" name="TextBox 30">
                <a:extLst>
                  <a:ext uri="{FF2B5EF4-FFF2-40B4-BE49-F238E27FC236}">
                    <a16:creationId xmlns="" xmlns:a16="http://schemas.microsoft.com/office/drawing/2014/main" id="{F86065C2-BCDE-5749-BFAD-4845CB05F247}"/>
                  </a:ext>
                </a:extLst>
              </p:cNvPr>
              <p:cNvSpPr txBox="1"/>
              <p:nvPr/>
            </p:nvSpPr>
            <p:spPr>
              <a:xfrm>
                <a:off x="492102" y="3635665"/>
                <a:ext cx="365760" cy="246221"/>
              </a:xfrm>
              <a:prstGeom prst="rect">
                <a:avLst/>
              </a:prstGeom>
              <a:solidFill>
                <a:schemeClr val="bg1"/>
              </a:solidFill>
            </p:spPr>
            <p:txBody>
              <a:bodyPr wrap="square" rtlCol="0">
                <a:spAutoFit/>
              </a:bodyPr>
              <a:lstStyle/>
              <a:p>
                <a:pPr algn="r"/>
                <a:r>
                  <a:rPr lang="en-US" sz="1000" dirty="0"/>
                  <a:t>10</a:t>
                </a:r>
              </a:p>
            </p:txBody>
          </p:sp>
          <p:sp>
            <p:nvSpPr>
              <p:cNvPr id="32" name="TextBox 31">
                <a:extLst>
                  <a:ext uri="{FF2B5EF4-FFF2-40B4-BE49-F238E27FC236}">
                    <a16:creationId xmlns="" xmlns:a16="http://schemas.microsoft.com/office/drawing/2014/main" id="{76E747FC-C38B-6942-AADB-893B35BE830D}"/>
                  </a:ext>
                </a:extLst>
              </p:cNvPr>
              <p:cNvSpPr txBox="1"/>
              <p:nvPr/>
            </p:nvSpPr>
            <p:spPr>
              <a:xfrm>
                <a:off x="492102" y="3901282"/>
                <a:ext cx="365760" cy="246221"/>
              </a:xfrm>
              <a:prstGeom prst="rect">
                <a:avLst/>
              </a:prstGeom>
              <a:solidFill>
                <a:schemeClr val="bg1"/>
              </a:solidFill>
            </p:spPr>
            <p:txBody>
              <a:bodyPr wrap="square" rtlCol="0">
                <a:spAutoFit/>
              </a:bodyPr>
              <a:lstStyle/>
              <a:p>
                <a:pPr algn="r"/>
                <a:r>
                  <a:rPr lang="en-US" sz="1000" dirty="0"/>
                  <a:t>0</a:t>
                </a:r>
              </a:p>
            </p:txBody>
          </p:sp>
        </p:grpSp>
        <p:sp>
          <p:nvSpPr>
            <p:cNvPr id="12" name="TextBox 11">
              <a:extLst>
                <a:ext uri="{FF2B5EF4-FFF2-40B4-BE49-F238E27FC236}">
                  <a16:creationId xmlns="" xmlns:a16="http://schemas.microsoft.com/office/drawing/2014/main" id="{E7C7B368-4BF2-D44C-822F-662792ECDCFF}"/>
                </a:ext>
              </a:extLst>
            </p:cNvPr>
            <p:cNvSpPr txBox="1"/>
            <p:nvPr/>
          </p:nvSpPr>
          <p:spPr>
            <a:xfrm rot="16200000">
              <a:off x="-1117639" y="2572640"/>
              <a:ext cx="3010618" cy="338554"/>
            </a:xfrm>
            <a:prstGeom prst="rect">
              <a:avLst/>
            </a:prstGeom>
            <a:solidFill>
              <a:schemeClr val="bg1"/>
            </a:solidFill>
          </p:spPr>
          <p:txBody>
            <a:bodyPr wrap="square" rtlCol="0">
              <a:spAutoFit/>
            </a:bodyPr>
            <a:lstStyle/>
            <a:p>
              <a:pPr algn="ctr"/>
              <a:r>
                <a:rPr lang="en-US" sz="1600" dirty="0"/>
                <a:t>% Radiolabeled Meal Remaining</a:t>
              </a:r>
            </a:p>
          </p:txBody>
        </p:sp>
        <p:sp>
          <p:nvSpPr>
            <p:cNvPr id="13" name="TextBox 12">
              <a:extLst>
                <a:ext uri="{FF2B5EF4-FFF2-40B4-BE49-F238E27FC236}">
                  <a16:creationId xmlns="" xmlns:a16="http://schemas.microsoft.com/office/drawing/2014/main" id="{C70F8BB0-FBD8-1943-8A67-57D672940FD4}"/>
                </a:ext>
              </a:extLst>
            </p:cNvPr>
            <p:cNvSpPr txBox="1"/>
            <p:nvPr/>
          </p:nvSpPr>
          <p:spPr>
            <a:xfrm>
              <a:off x="805287" y="4190643"/>
              <a:ext cx="357052" cy="307777"/>
            </a:xfrm>
            <a:prstGeom prst="rect">
              <a:avLst/>
            </a:prstGeom>
            <a:solidFill>
              <a:schemeClr val="bg1"/>
            </a:solidFill>
          </p:spPr>
          <p:txBody>
            <a:bodyPr wrap="square" rtlCol="0">
              <a:spAutoFit/>
            </a:bodyPr>
            <a:lstStyle/>
            <a:p>
              <a:pPr algn="ctr"/>
              <a:r>
                <a:rPr lang="en-US" sz="1400" dirty="0"/>
                <a:t>0</a:t>
              </a:r>
            </a:p>
          </p:txBody>
        </p:sp>
        <p:sp>
          <p:nvSpPr>
            <p:cNvPr id="14" name="TextBox 13">
              <a:extLst>
                <a:ext uri="{FF2B5EF4-FFF2-40B4-BE49-F238E27FC236}">
                  <a16:creationId xmlns="" xmlns:a16="http://schemas.microsoft.com/office/drawing/2014/main" id="{4E9A4D4F-52C3-124E-BC60-DE7121DD6582}"/>
                </a:ext>
              </a:extLst>
            </p:cNvPr>
            <p:cNvSpPr txBox="1"/>
            <p:nvPr/>
          </p:nvSpPr>
          <p:spPr>
            <a:xfrm>
              <a:off x="1566760" y="4190643"/>
              <a:ext cx="505628" cy="307777"/>
            </a:xfrm>
            <a:prstGeom prst="rect">
              <a:avLst/>
            </a:prstGeom>
            <a:solidFill>
              <a:schemeClr val="bg1"/>
            </a:solidFill>
          </p:spPr>
          <p:txBody>
            <a:bodyPr wrap="square" rtlCol="0">
              <a:spAutoFit/>
            </a:bodyPr>
            <a:lstStyle/>
            <a:p>
              <a:pPr algn="ctr"/>
              <a:r>
                <a:rPr lang="en-US" sz="1400" dirty="0"/>
                <a:t>0.5</a:t>
              </a:r>
            </a:p>
          </p:txBody>
        </p:sp>
        <p:sp>
          <p:nvSpPr>
            <p:cNvPr id="15" name="TextBox 14">
              <a:extLst>
                <a:ext uri="{FF2B5EF4-FFF2-40B4-BE49-F238E27FC236}">
                  <a16:creationId xmlns="" xmlns:a16="http://schemas.microsoft.com/office/drawing/2014/main" id="{08E8BE70-2BA8-D744-B61A-A93D2BFCA534}"/>
                </a:ext>
              </a:extLst>
            </p:cNvPr>
            <p:cNvSpPr txBox="1"/>
            <p:nvPr/>
          </p:nvSpPr>
          <p:spPr>
            <a:xfrm>
              <a:off x="2441973" y="4190643"/>
              <a:ext cx="435956" cy="307777"/>
            </a:xfrm>
            <a:prstGeom prst="rect">
              <a:avLst/>
            </a:prstGeom>
            <a:solidFill>
              <a:schemeClr val="bg1"/>
            </a:solidFill>
          </p:spPr>
          <p:txBody>
            <a:bodyPr wrap="square" rtlCol="0">
              <a:spAutoFit/>
            </a:bodyPr>
            <a:lstStyle/>
            <a:p>
              <a:pPr algn="ctr"/>
              <a:r>
                <a:rPr lang="en-US" sz="1400" dirty="0"/>
                <a:t>1.0</a:t>
              </a:r>
            </a:p>
          </p:txBody>
        </p:sp>
        <p:sp>
          <p:nvSpPr>
            <p:cNvPr id="16" name="TextBox 15">
              <a:extLst>
                <a:ext uri="{FF2B5EF4-FFF2-40B4-BE49-F238E27FC236}">
                  <a16:creationId xmlns="" xmlns:a16="http://schemas.microsoft.com/office/drawing/2014/main" id="{1C643C31-B70A-7541-AAB2-9A53AE0232EC}"/>
                </a:ext>
              </a:extLst>
            </p:cNvPr>
            <p:cNvSpPr txBox="1"/>
            <p:nvPr/>
          </p:nvSpPr>
          <p:spPr>
            <a:xfrm>
              <a:off x="3282350" y="4190643"/>
              <a:ext cx="435956" cy="307777"/>
            </a:xfrm>
            <a:prstGeom prst="rect">
              <a:avLst/>
            </a:prstGeom>
            <a:solidFill>
              <a:schemeClr val="bg1"/>
            </a:solidFill>
          </p:spPr>
          <p:txBody>
            <a:bodyPr wrap="square" rtlCol="0">
              <a:spAutoFit/>
            </a:bodyPr>
            <a:lstStyle/>
            <a:p>
              <a:pPr algn="ctr"/>
              <a:r>
                <a:rPr lang="en-US" sz="1400" dirty="0"/>
                <a:t>1.5</a:t>
              </a:r>
            </a:p>
          </p:txBody>
        </p:sp>
        <p:sp>
          <p:nvSpPr>
            <p:cNvPr id="17" name="TextBox 16">
              <a:extLst>
                <a:ext uri="{FF2B5EF4-FFF2-40B4-BE49-F238E27FC236}">
                  <a16:creationId xmlns="" xmlns:a16="http://schemas.microsoft.com/office/drawing/2014/main" id="{29CCEEE4-1D1F-1A47-A044-367799A39497}"/>
                </a:ext>
              </a:extLst>
            </p:cNvPr>
            <p:cNvSpPr txBox="1"/>
            <p:nvPr/>
          </p:nvSpPr>
          <p:spPr>
            <a:xfrm>
              <a:off x="4096600" y="4190643"/>
              <a:ext cx="470792" cy="307777"/>
            </a:xfrm>
            <a:prstGeom prst="rect">
              <a:avLst/>
            </a:prstGeom>
            <a:solidFill>
              <a:schemeClr val="bg1"/>
            </a:solidFill>
          </p:spPr>
          <p:txBody>
            <a:bodyPr wrap="square" rtlCol="0">
              <a:spAutoFit/>
            </a:bodyPr>
            <a:lstStyle/>
            <a:p>
              <a:pPr algn="ctr"/>
              <a:r>
                <a:rPr lang="en-US" sz="1400" dirty="0"/>
                <a:t>2.0</a:t>
              </a:r>
            </a:p>
          </p:txBody>
        </p:sp>
        <p:sp>
          <p:nvSpPr>
            <p:cNvPr id="18" name="TextBox 17">
              <a:extLst>
                <a:ext uri="{FF2B5EF4-FFF2-40B4-BE49-F238E27FC236}">
                  <a16:creationId xmlns="" xmlns:a16="http://schemas.microsoft.com/office/drawing/2014/main" id="{1753F3D3-5C71-3046-996E-C37A9BFF1EBF}"/>
                </a:ext>
              </a:extLst>
            </p:cNvPr>
            <p:cNvSpPr txBox="1"/>
            <p:nvPr/>
          </p:nvSpPr>
          <p:spPr>
            <a:xfrm>
              <a:off x="4963887" y="4190643"/>
              <a:ext cx="435173" cy="307777"/>
            </a:xfrm>
            <a:prstGeom prst="rect">
              <a:avLst/>
            </a:prstGeom>
            <a:solidFill>
              <a:schemeClr val="bg1"/>
            </a:solidFill>
          </p:spPr>
          <p:txBody>
            <a:bodyPr wrap="square" rtlCol="0">
              <a:spAutoFit/>
            </a:bodyPr>
            <a:lstStyle/>
            <a:p>
              <a:pPr algn="ctr"/>
              <a:r>
                <a:rPr lang="en-US" sz="1400" dirty="0"/>
                <a:t>2.5</a:t>
              </a:r>
            </a:p>
          </p:txBody>
        </p:sp>
        <p:sp>
          <p:nvSpPr>
            <p:cNvPr id="19" name="TextBox 18">
              <a:extLst>
                <a:ext uri="{FF2B5EF4-FFF2-40B4-BE49-F238E27FC236}">
                  <a16:creationId xmlns="" xmlns:a16="http://schemas.microsoft.com/office/drawing/2014/main" id="{DE131444-AB40-AD40-BF41-C3E812BC2741}"/>
                </a:ext>
              </a:extLst>
            </p:cNvPr>
            <p:cNvSpPr txBox="1"/>
            <p:nvPr/>
          </p:nvSpPr>
          <p:spPr>
            <a:xfrm>
              <a:off x="2599119" y="4480080"/>
              <a:ext cx="901209" cy="338554"/>
            </a:xfrm>
            <a:prstGeom prst="rect">
              <a:avLst/>
            </a:prstGeom>
            <a:solidFill>
              <a:schemeClr val="bg1"/>
            </a:solidFill>
          </p:spPr>
          <p:txBody>
            <a:bodyPr wrap="none" rtlCol="0">
              <a:spAutoFit/>
            </a:bodyPr>
            <a:lstStyle/>
            <a:p>
              <a:r>
                <a:rPr lang="en-US" sz="1600" dirty="0"/>
                <a:t>Time (h)</a:t>
              </a:r>
            </a:p>
          </p:txBody>
        </p:sp>
        <p:sp>
          <p:nvSpPr>
            <p:cNvPr id="20" name="Rectangle 19">
              <a:extLst>
                <a:ext uri="{FF2B5EF4-FFF2-40B4-BE49-F238E27FC236}">
                  <a16:creationId xmlns="" xmlns:a16="http://schemas.microsoft.com/office/drawing/2014/main" id="{AD5F6BBC-6C05-9E48-BBDF-A77FC45E50E7}"/>
                </a:ext>
              </a:extLst>
            </p:cNvPr>
            <p:cNvSpPr/>
            <p:nvPr/>
          </p:nvSpPr>
          <p:spPr>
            <a:xfrm>
              <a:off x="2441973" y="911852"/>
              <a:ext cx="1154667" cy="22897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 xmlns:a16="http://schemas.microsoft.com/office/drawing/2014/main" id="{931A1802-196B-3348-B634-02C06D2607ED}"/>
                </a:ext>
              </a:extLst>
            </p:cNvPr>
            <p:cNvSpPr txBox="1"/>
            <p:nvPr/>
          </p:nvSpPr>
          <p:spPr>
            <a:xfrm>
              <a:off x="4096600" y="1708205"/>
              <a:ext cx="1036320" cy="492443"/>
            </a:xfrm>
            <a:prstGeom prst="rect">
              <a:avLst/>
            </a:prstGeom>
            <a:noFill/>
          </p:spPr>
          <p:txBody>
            <a:bodyPr wrap="square" rtlCol="0">
              <a:spAutoFit/>
            </a:bodyPr>
            <a:lstStyle/>
            <a:p>
              <a:pPr algn="ctr"/>
              <a:r>
                <a:rPr lang="en-US" sz="1400" dirty="0"/>
                <a:t>Day 1</a:t>
              </a:r>
            </a:p>
            <a:p>
              <a:pPr algn="ctr"/>
              <a:r>
                <a:rPr lang="en-US" sz="1200" dirty="0"/>
                <a:t>n = 51</a:t>
              </a:r>
            </a:p>
          </p:txBody>
        </p:sp>
      </p:grpSp>
      <p:sp>
        <p:nvSpPr>
          <p:cNvPr id="33" name="TextBox 32">
            <a:extLst>
              <a:ext uri="{FF2B5EF4-FFF2-40B4-BE49-F238E27FC236}">
                <a16:creationId xmlns="" xmlns:a16="http://schemas.microsoft.com/office/drawing/2014/main" id="{390F67DE-8102-AD48-97FF-2610CD59FAC7}"/>
              </a:ext>
            </a:extLst>
          </p:cNvPr>
          <p:cNvSpPr txBox="1"/>
          <p:nvPr/>
        </p:nvSpPr>
        <p:spPr>
          <a:xfrm>
            <a:off x="7385784" y="5128788"/>
            <a:ext cx="3970581" cy="123110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dirty="0"/>
              <a:t>54% reduction in gastric emptying times</a:t>
            </a:r>
          </a:p>
          <a:p>
            <a:pPr marL="285750" indent="-285750">
              <a:spcAft>
                <a:spcPts val="600"/>
              </a:spcAft>
              <a:buFont typeface="Arial" panose="020B0604020202020204" pitchFamily="34" charset="0"/>
              <a:buChar char="•"/>
            </a:pPr>
            <a:r>
              <a:rPr lang="en-US" sz="1600" dirty="0"/>
              <a:t>Effects sustained through Day 6</a:t>
            </a:r>
          </a:p>
          <a:p>
            <a:pPr marL="285750" indent="-285750">
              <a:spcAft>
                <a:spcPts val="600"/>
              </a:spcAft>
              <a:buFont typeface="Arial" panose="020B0604020202020204" pitchFamily="34" charset="0"/>
              <a:buChar char="•"/>
            </a:pPr>
            <a:r>
              <a:rPr lang="en-US" sz="1600" dirty="0" smtClean="0"/>
              <a:t>Equates to 15-30</a:t>
            </a:r>
            <a:r>
              <a:rPr lang="en-US" sz="1600" dirty="0"/>
              <a:t>% </a:t>
            </a:r>
            <a:r>
              <a:rPr lang="en-US" sz="1600" dirty="0" smtClean="0"/>
              <a:t>greater reduction than with </a:t>
            </a:r>
            <a:r>
              <a:rPr lang="en-US" sz="1600" dirty="0"/>
              <a:t>most other motility agents</a:t>
            </a:r>
          </a:p>
        </p:txBody>
      </p:sp>
      <p:sp>
        <p:nvSpPr>
          <p:cNvPr id="34" name="TextBox 33">
            <a:extLst>
              <a:ext uri="{FF2B5EF4-FFF2-40B4-BE49-F238E27FC236}">
                <a16:creationId xmlns="" xmlns:a16="http://schemas.microsoft.com/office/drawing/2014/main" id="{80E1D156-BB1B-794F-B4A4-D4B6E0395D80}"/>
              </a:ext>
            </a:extLst>
          </p:cNvPr>
          <p:cNvSpPr txBox="1"/>
          <p:nvPr/>
        </p:nvSpPr>
        <p:spPr>
          <a:xfrm>
            <a:off x="7716380" y="1183040"/>
            <a:ext cx="3228769" cy="338554"/>
          </a:xfrm>
          <a:prstGeom prst="rect">
            <a:avLst/>
          </a:prstGeom>
          <a:noFill/>
        </p:spPr>
        <p:txBody>
          <a:bodyPr wrap="none" rtlCol="0">
            <a:spAutoFit/>
          </a:bodyPr>
          <a:lstStyle/>
          <a:p>
            <a:r>
              <a:rPr lang="en-US" sz="1600" dirty="0"/>
              <a:t>Enteral Formula, Healthy Volunteers</a:t>
            </a:r>
          </a:p>
        </p:txBody>
      </p:sp>
      <p:sp>
        <p:nvSpPr>
          <p:cNvPr id="35" name="Text Box 327">
            <a:extLst>
              <a:ext uri="{FF2B5EF4-FFF2-40B4-BE49-F238E27FC236}">
                <a16:creationId xmlns="" xmlns:a16="http://schemas.microsoft.com/office/drawing/2014/main" id="{8EE36B49-2F55-7649-9FF0-2FB50E52D101}"/>
              </a:ext>
            </a:extLst>
          </p:cNvPr>
          <p:cNvSpPr txBox="1">
            <a:spLocks noChangeArrowheads="1"/>
          </p:cNvSpPr>
          <p:nvPr/>
        </p:nvSpPr>
        <p:spPr bwMode="auto">
          <a:xfrm>
            <a:off x="6993168" y="6481254"/>
            <a:ext cx="411852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fontAlgn="base">
              <a:spcBef>
                <a:spcPct val="50000"/>
              </a:spcBef>
              <a:spcAft>
                <a:spcPct val="0"/>
              </a:spcAft>
              <a:defRPr sz="1400" i="1">
                <a:solidFill>
                  <a:srgbClr val="FFDF79"/>
                </a:solidFill>
                <a:latin typeface="Arial" charset="0"/>
                <a:cs typeface="Times New Roman" pitchFamily="18"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fontAlgn="base">
              <a:spcBef>
                <a:spcPct val="0"/>
              </a:spcBef>
              <a:spcAft>
                <a:spcPct val="0"/>
              </a:spcAft>
              <a:defRPr>
                <a:latin typeface="Arial" charset="0"/>
              </a:defRPr>
            </a:lvl6pPr>
            <a:lvl7pPr marL="2971800" indent="-228600" fontAlgn="base">
              <a:spcBef>
                <a:spcPct val="0"/>
              </a:spcBef>
              <a:spcAft>
                <a:spcPct val="0"/>
              </a:spcAft>
              <a:defRPr>
                <a:latin typeface="Arial" charset="0"/>
              </a:defRPr>
            </a:lvl7pPr>
            <a:lvl8pPr marL="3429000" indent="-228600" fontAlgn="base">
              <a:spcBef>
                <a:spcPct val="0"/>
              </a:spcBef>
              <a:spcAft>
                <a:spcPct val="0"/>
              </a:spcAft>
              <a:defRPr>
                <a:latin typeface="Arial" charset="0"/>
              </a:defRPr>
            </a:lvl8pPr>
            <a:lvl9pPr marL="3886200" indent="-228600" fontAlgn="base">
              <a:spcBef>
                <a:spcPct val="0"/>
              </a:spcBef>
              <a:spcAft>
                <a:spcPct val="0"/>
              </a:spcAft>
              <a:defRPr>
                <a:latin typeface="Arial" charset="0"/>
              </a:defRPr>
            </a:lvl9pPr>
          </a:lstStyle>
          <a:p>
            <a:pPr algn="r"/>
            <a:r>
              <a:rPr lang="en-US" i="0" dirty="0">
                <a:solidFill>
                  <a:schemeClr val="tx1"/>
                </a:solidFill>
                <a:latin typeface="+mn-lt"/>
                <a:ea typeface="MS PGothic" pitchFamily="34" charset="-128"/>
                <a:cs typeface="Helvetica Neue"/>
              </a:rPr>
              <a:t>James, Digestive Disease Week, Washington, DC</a:t>
            </a:r>
            <a:r>
              <a:rPr lang="sv-SE" dirty="0">
                <a:solidFill>
                  <a:schemeClr val="tx1"/>
                </a:solidFill>
                <a:latin typeface="+mn-lt"/>
              </a:rPr>
              <a:t> </a:t>
            </a:r>
            <a:r>
              <a:rPr lang="sv-SE" i="0" dirty="0">
                <a:solidFill>
                  <a:schemeClr val="tx1"/>
                </a:solidFill>
                <a:latin typeface="+mn-lt"/>
              </a:rPr>
              <a:t>2018</a:t>
            </a:r>
            <a:endParaRPr lang="en-AU" i="0" dirty="0">
              <a:solidFill>
                <a:schemeClr val="tx1"/>
              </a:solidFill>
              <a:latin typeface="+mn-lt"/>
              <a:ea typeface="MS PGothic" pitchFamily="34" charset="-128"/>
              <a:cs typeface="Helvetica Neue"/>
            </a:endParaRPr>
          </a:p>
        </p:txBody>
      </p:sp>
    </p:spTree>
    <p:extLst>
      <p:ext uri="{BB962C8B-B14F-4D97-AF65-F5344CB8AC3E}">
        <p14:creationId xmlns:p14="http://schemas.microsoft.com/office/powerpoint/2010/main" val="22460257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0088" y="1092200"/>
            <a:ext cx="8229600" cy="4800600"/>
          </a:xfrm>
        </p:spPr>
        <p:txBody>
          <a:bodyPr>
            <a:noAutofit/>
          </a:bodyPr>
          <a:lstStyle/>
          <a:p>
            <a:pPr>
              <a:spcBef>
                <a:spcPts val="0"/>
              </a:spcBef>
              <a:spcAft>
                <a:spcPts val="1200"/>
              </a:spcAft>
            </a:pPr>
            <a:r>
              <a:rPr lang="en-US" sz="1800" dirty="0">
                <a:solidFill>
                  <a:schemeClr val="dk1"/>
                </a:solidFill>
                <a:latin typeface="+mn-lt"/>
              </a:rPr>
              <a:t>Phase 2, Multicenter, Randomized, Double-Blind, Comparator-Controlled Study of the Efficacy, Safety, and Pharmacokinetics of Intravenous Ulimorelin (LP101) in Patients with Enteral Feeding Intolerance</a:t>
            </a:r>
            <a:r>
              <a:rPr lang="en-US" sz="1800" dirty="0">
                <a:latin typeface="+mn-lt"/>
              </a:rPr>
              <a:t> (EFI)</a:t>
            </a:r>
          </a:p>
          <a:p>
            <a:pPr>
              <a:spcBef>
                <a:spcPts val="0"/>
              </a:spcBef>
              <a:spcAft>
                <a:spcPts val="1200"/>
              </a:spcAft>
            </a:pPr>
            <a:r>
              <a:rPr lang="en-US" sz="1800" dirty="0">
                <a:latin typeface="+mn-lt"/>
              </a:rPr>
              <a:t>Sponsor: Lyric Pharmaceuticals</a:t>
            </a:r>
          </a:p>
          <a:p>
            <a:pPr>
              <a:spcBef>
                <a:spcPts val="0"/>
              </a:spcBef>
              <a:spcAft>
                <a:spcPts val="1200"/>
              </a:spcAft>
            </a:pPr>
            <a:r>
              <a:rPr lang="en-US" sz="1800" dirty="0">
                <a:solidFill>
                  <a:schemeClr val="dk1"/>
                </a:solidFill>
                <a:latin typeface="+mn-lt"/>
              </a:rPr>
              <a:t>Design: 120 patients, randomized 1:1 to ulimorelin 600 µg/kg or metoclopramide 10 mg by 30 minute IV infusion Q8H for 5 days</a:t>
            </a:r>
          </a:p>
          <a:p>
            <a:pPr>
              <a:spcBef>
                <a:spcPts val="0"/>
              </a:spcBef>
              <a:spcAft>
                <a:spcPts val="1200"/>
              </a:spcAft>
            </a:pPr>
            <a:r>
              <a:rPr lang="en-US" sz="1800" dirty="0">
                <a:solidFill>
                  <a:schemeClr val="dk1"/>
                </a:solidFill>
                <a:latin typeface="+mn-lt"/>
              </a:rPr>
              <a:t>25 investigative sites in US, Canada, Spain and Netherlands</a:t>
            </a:r>
          </a:p>
          <a:p>
            <a:pPr>
              <a:spcBef>
                <a:spcPts val="0"/>
              </a:spcBef>
              <a:spcAft>
                <a:spcPts val="1200"/>
              </a:spcAft>
            </a:pPr>
            <a:r>
              <a:rPr lang="en-US" sz="1800" dirty="0">
                <a:solidFill>
                  <a:schemeClr val="dk1"/>
                </a:solidFill>
                <a:latin typeface="+mn-lt"/>
              </a:rPr>
              <a:t>Key inclusion criterion: gastric residual volume ≥ 500 mL at screening</a:t>
            </a:r>
          </a:p>
          <a:p>
            <a:pPr>
              <a:spcBef>
                <a:spcPts val="0"/>
              </a:spcBef>
              <a:spcAft>
                <a:spcPts val="1200"/>
              </a:spcAft>
            </a:pPr>
            <a:r>
              <a:rPr lang="en-US" sz="1800" dirty="0">
                <a:solidFill>
                  <a:schemeClr val="dk1"/>
                </a:solidFill>
                <a:latin typeface="+mn-lt"/>
              </a:rPr>
              <a:t>Primary endpoint: </a:t>
            </a:r>
            <a:r>
              <a:rPr lang="en-US" sz="1800" dirty="0">
                <a:latin typeface="Gill Sans MT" charset="0"/>
                <a:ea typeface="ＭＳ Ｐゴシック" charset="0"/>
              </a:rPr>
              <a:t>Protein received through enteral nutrition as a percentage of the daily protein prescription</a:t>
            </a:r>
          </a:p>
          <a:p>
            <a:pPr>
              <a:spcBef>
                <a:spcPts val="0"/>
              </a:spcBef>
              <a:spcAft>
                <a:spcPts val="1200"/>
              </a:spcAft>
            </a:pPr>
            <a:r>
              <a:rPr lang="en-US" sz="1800" dirty="0">
                <a:latin typeface="Gill Sans MT" charset="0"/>
                <a:ea typeface="ＭＳ Ｐゴシック" charset="0"/>
              </a:rPr>
              <a:t>Secondary endpoint: Calories received through enteral nutrition as a percentage of the daily calorie prescription</a:t>
            </a:r>
          </a:p>
          <a:p>
            <a:pPr>
              <a:spcBef>
                <a:spcPts val="0"/>
              </a:spcBef>
              <a:spcAft>
                <a:spcPts val="1200"/>
              </a:spcAft>
            </a:pPr>
            <a:endParaRPr lang="en-US" sz="1800" dirty="0">
              <a:solidFill>
                <a:schemeClr val="dk1"/>
              </a:solidFill>
              <a:latin typeface="+mn-lt"/>
            </a:endParaRPr>
          </a:p>
          <a:p>
            <a:pPr>
              <a:spcBef>
                <a:spcPts val="0"/>
              </a:spcBef>
              <a:spcAft>
                <a:spcPts val="1200"/>
              </a:spcAft>
            </a:pPr>
            <a:endParaRPr lang="en-US" sz="1800" dirty="0">
              <a:solidFill>
                <a:schemeClr val="dk1"/>
              </a:solidFill>
              <a:latin typeface="+mn-lt"/>
            </a:endParaRPr>
          </a:p>
        </p:txBody>
      </p:sp>
      <p:cxnSp>
        <p:nvCxnSpPr>
          <p:cNvPr id="4" name="Straight Connector 3"/>
          <p:cNvCxnSpPr/>
          <p:nvPr/>
        </p:nvCxnSpPr>
        <p:spPr>
          <a:xfrm>
            <a:off x="1517650" y="729931"/>
            <a:ext cx="8961120" cy="1588"/>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15" name="Title 5"/>
          <p:cNvSpPr>
            <a:spLocks noGrp="1"/>
          </p:cNvSpPr>
          <p:nvPr>
            <p:ph type="title"/>
          </p:nvPr>
        </p:nvSpPr>
        <p:spPr>
          <a:xfrm>
            <a:off x="1720850" y="139700"/>
            <a:ext cx="8580120" cy="444501"/>
          </a:xfrm>
        </p:spPr>
        <p:txBody>
          <a:bodyPr/>
          <a:lstStyle/>
          <a:p>
            <a:pPr algn="l"/>
            <a:r>
              <a:rPr lang="en-US" sz="2400" dirty="0">
                <a:latin typeface="+mj-lt"/>
              </a:rPr>
              <a:t>PROMOTE Trial: Ulimorelin in Enteral Feeding Intolerance</a:t>
            </a:r>
          </a:p>
        </p:txBody>
      </p:sp>
      <p:sp>
        <p:nvSpPr>
          <p:cNvPr id="2" name="TextBox 1"/>
          <p:cNvSpPr txBox="1"/>
          <p:nvPr/>
        </p:nvSpPr>
        <p:spPr>
          <a:xfrm>
            <a:off x="3380281" y="5566565"/>
            <a:ext cx="5531370" cy="954107"/>
          </a:xfrm>
          <a:prstGeom prst="rect">
            <a:avLst/>
          </a:prstGeom>
          <a:solidFill>
            <a:srgbClr val="0066FF"/>
          </a:solidFill>
        </p:spPr>
        <p:txBody>
          <a:bodyPr wrap="square" rtlCol="0">
            <a:spAutoFit/>
          </a:bodyPr>
          <a:lstStyle/>
          <a:p>
            <a:pPr algn="ctr"/>
            <a:r>
              <a:rPr lang="en-CA" sz="2800" dirty="0" smtClean="0">
                <a:solidFill>
                  <a:schemeClr val="bg1"/>
                </a:solidFill>
              </a:rPr>
              <a:t>Finish Enrollment- </a:t>
            </a:r>
          </a:p>
          <a:p>
            <a:pPr algn="ctr"/>
            <a:r>
              <a:rPr lang="en-CA" sz="2800" dirty="0" smtClean="0">
                <a:solidFill>
                  <a:schemeClr val="bg1"/>
                </a:solidFill>
              </a:rPr>
              <a:t>Results presented at ESPEN 2018</a:t>
            </a:r>
            <a:endParaRPr lang="en-CA" sz="2800" dirty="0">
              <a:solidFill>
                <a:schemeClr val="bg1"/>
              </a:solidFill>
            </a:endParaRPr>
          </a:p>
        </p:txBody>
      </p:sp>
    </p:spTree>
    <p:extLst>
      <p:ext uri="{BB962C8B-B14F-4D97-AF65-F5344CB8AC3E}">
        <p14:creationId xmlns:p14="http://schemas.microsoft.com/office/powerpoint/2010/main" val="374682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1850149" y="199739"/>
            <a:ext cx="8580120" cy="731520"/>
          </a:xfrm>
        </p:spPr>
        <p:txBody>
          <a:bodyPr/>
          <a:lstStyle/>
          <a:p>
            <a:pPr algn="ctr"/>
            <a:r>
              <a:rPr lang="en-US" dirty="0" smtClean="0"/>
              <a:t>Summary of Key Findings</a:t>
            </a:r>
            <a:endParaRPr lang="en-US" dirty="0">
              <a:solidFill>
                <a:srgbClr val="FF0000"/>
              </a:solidFill>
              <a:latin typeface="+mj-lt"/>
            </a:endParaRPr>
          </a:p>
        </p:txBody>
      </p:sp>
      <p:sp>
        <p:nvSpPr>
          <p:cNvPr id="5" name="TextBox 4">
            <a:extLst>
              <a:ext uri="{FF2B5EF4-FFF2-40B4-BE49-F238E27FC236}">
                <a16:creationId xmlns:a16="http://schemas.microsoft.com/office/drawing/2014/main" xmlns="" id="{5F206621-2796-ED48-A13C-2BE41EC7A1DB}"/>
              </a:ext>
            </a:extLst>
          </p:cNvPr>
          <p:cNvSpPr txBox="1"/>
          <p:nvPr/>
        </p:nvSpPr>
        <p:spPr>
          <a:xfrm>
            <a:off x="1787487" y="1293275"/>
            <a:ext cx="8476488" cy="4832092"/>
          </a:xfrm>
          <a:prstGeom prst="rect">
            <a:avLst/>
          </a:prstGeom>
          <a:noFill/>
        </p:spPr>
        <p:txBody>
          <a:bodyPr wrap="square" rtlCol="0">
            <a:spAutoFit/>
          </a:bodyPr>
          <a:lstStyle/>
          <a:p>
            <a:pPr marL="285750" indent="-285750" algn="l" rtl="0" fontAlgn="base">
              <a:spcAft>
                <a:spcPts val="1800"/>
              </a:spcAft>
              <a:buFont typeface="System Font Regular"/>
              <a:buChar char="-"/>
            </a:pPr>
            <a:r>
              <a:rPr lang="en-US" kern="1200" dirty="0">
                <a:solidFill>
                  <a:srgbClr val="000000"/>
                </a:solidFill>
                <a:ea typeface="ＭＳ Ｐゴシック" charset="0"/>
              </a:rPr>
              <a:t>Ulimorelin was no more efficacious than metoclopramide in promoting protein intake, with the majority of patients achieving feeding success regardless of treatment</a:t>
            </a:r>
          </a:p>
          <a:p>
            <a:pPr marL="285750" indent="-285750" algn="l" rtl="0" fontAlgn="base">
              <a:spcAft>
                <a:spcPts val="1800"/>
              </a:spcAft>
              <a:buFont typeface="System Font Regular"/>
              <a:buChar char="-"/>
            </a:pPr>
            <a:r>
              <a:rPr lang="en-US" kern="1200" dirty="0">
                <a:solidFill>
                  <a:srgbClr val="000000"/>
                </a:solidFill>
                <a:ea typeface="ＭＳ Ｐゴシック" charset="0"/>
              </a:rPr>
              <a:t>The incidences of vomiting and regurgitation were low or and EFI episodes (GRV ≥ 500 mL) declined rapidly upon treatment.  Patients could be fed to goal if feeding persisted, even when EFI recurred</a:t>
            </a:r>
          </a:p>
          <a:p>
            <a:pPr marL="285750" indent="-285750" algn="l" rtl="0" fontAlgn="base">
              <a:spcAft>
                <a:spcPts val="1800"/>
              </a:spcAft>
              <a:buFont typeface="System Font Regular"/>
              <a:buChar char="-"/>
            </a:pPr>
            <a:r>
              <a:rPr lang="en-US" kern="1200" dirty="0">
                <a:solidFill>
                  <a:srgbClr val="000000"/>
                </a:solidFill>
                <a:ea typeface="ＭＳ Ｐゴシック" charset="0"/>
              </a:rPr>
              <a:t>The risk factors for reduced protein intake were 2 or more episodes of GRV ≥ 500 mL and use of sedatives at baseline</a:t>
            </a:r>
          </a:p>
          <a:p>
            <a:pPr marL="285750" indent="-285750" algn="l" rtl="0" fontAlgn="base">
              <a:spcAft>
                <a:spcPts val="1800"/>
              </a:spcAft>
              <a:buFont typeface="Arial" panose="020B0604020202020204" pitchFamily="34" charset="0"/>
              <a:buChar char="•"/>
            </a:pPr>
            <a:r>
              <a:rPr lang="en-US" kern="1200" dirty="0">
                <a:solidFill>
                  <a:srgbClr val="000000"/>
                </a:solidFill>
                <a:ea typeface="ＭＳ Ｐゴシック" charset="0"/>
              </a:rPr>
              <a:t>No association was found between the incidence of a GRV ≥ 500 mL, positive tracheal aspirate for pepsin, and probability of ICU-acquired pneumonia</a:t>
            </a:r>
          </a:p>
          <a:p>
            <a:pPr marL="285750" indent="-285750" algn="l" rtl="0" fontAlgn="base">
              <a:spcAft>
                <a:spcPts val="1200"/>
              </a:spcAft>
              <a:buFont typeface="Arial" panose="020B0604020202020204" pitchFamily="34" charset="0"/>
              <a:buChar char="•"/>
            </a:pPr>
            <a:r>
              <a:rPr lang="en-US" kern="1200" dirty="0">
                <a:solidFill>
                  <a:srgbClr val="000000"/>
                </a:solidFill>
                <a:ea typeface="ＭＳ Ｐゴシック" charset="0"/>
              </a:rPr>
              <a:t>The safety profile of metoclopramide and ulimorelin were similar</a:t>
            </a:r>
          </a:p>
          <a:p>
            <a:pPr marL="742950" lvl="1" indent="-285750" algn="l" rtl="0" fontAlgn="base">
              <a:spcAft>
                <a:spcPts val="1200"/>
              </a:spcAft>
              <a:buFont typeface="System Font Regular"/>
              <a:buChar char="-"/>
            </a:pPr>
            <a:r>
              <a:rPr lang="en-US" sz="1600" kern="1200" dirty="0">
                <a:solidFill>
                  <a:srgbClr val="000000"/>
                </a:solidFill>
                <a:ea typeface="ＭＳ Ｐゴシック" charset="0"/>
              </a:rPr>
              <a:t>In particular, the incidences of adverse events due to agitation, delirium and QT prolongation were no different between ulimorelin and metoclopramide patients</a:t>
            </a:r>
            <a:endParaRPr lang="en-US" kern="1200" dirty="0">
              <a:solidFill>
                <a:srgbClr val="000000"/>
              </a:solidFill>
              <a:ea typeface="ＭＳ Ｐゴシック" charset="0"/>
            </a:endParaRPr>
          </a:p>
          <a:p>
            <a:pPr algn="l" rtl="0" fontAlgn="base">
              <a:spcBef>
                <a:spcPct val="0"/>
              </a:spcBef>
              <a:spcAft>
                <a:spcPts val="1800"/>
              </a:spcAft>
            </a:pPr>
            <a:endParaRPr lang="en-US" sz="1600" kern="1200" dirty="0">
              <a:solidFill>
                <a:srgbClr val="000000"/>
              </a:solidFill>
              <a:ea typeface="ＭＳ Ｐゴシック" charset="0"/>
            </a:endParaRPr>
          </a:p>
        </p:txBody>
      </p:sp>
      <p:cxnSp>
        <p:nvCxnSpPr>
          <p:cNvPr id="7" name="Straight Connector 6"/>
          <p:cNvCxnSpPr/>
          <p:nvPr/>
        </p:nvCxnSpPr>
        <p:spPr>
          <a:xfrm>
            <a:off x="1469149" y="1111473"/>
            <a:ext cx="8961120" cy="1588"/>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36701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 name="Title 5"/>
          <p:cNvSpPr>
            <a:spLocks noGrp="1"/>
          </p:cNvSpPr>
          <p:nvPr>
            <p:ph type="title"/>
          </p:nvPr>
        </p:nvSpPr>
        <p:spPr>
          <a:xfrm>
            <a:off x="1873250" y="-1"/>
            <a:ext cx="8580120" cy="731520"/>
          </a:xfrm>
        </p:spPr>
        <p:txBody>
          <a:bodyPr/>
          <a:lstStyle/>
          <a:p>
            <a:pPr algn="ctr"/>
            <a:r>
              <a:rPr lang="en-US" dirty="0" smtClean="0"/>
              <a:t>Key Inferences from Lyric Trial</a:t>
            </a:r>
            <a:endParaRPr lang="en-US" dirty="0">
              <a:solidFill>
                <a:srgbClr val="FF0000"/>
              </a:solidFill>
              <a:latin typeface="+mj-lt"/>
            </a:endParaRPr>
          </a:p>
        </p:txBody>
      </p:sp>
      <p:sp>
        <p:nvSpPr>
          <p:cNvPr id="5" name="TextBox 4">
            <a:extLst>
              <a:ext uri="{FF2B5EF4-FFF2-40B4-BE49-F238E27FC236}">
                <a16:creationId xmlns:a16="http://schemas.microsoft.com/office/drawing/2014/main" xmlns="" id="{5F206621-2796-ED48-A13C-2BE41EC7A1DB}"/>
              </a:ext>
            </a:extLst>
          </p:cNvPr>
          <p:cNvSpPr txBox="1"/>
          <p:nvPr/>
        </p:nvSpPr>
        <p:spPr>
          <a:xfrm>
            <a:off x="1873250" y="1493015"/>
            <a:ext cx="8476488" cy="4478149"/>
          </a:xfrm>
          <a:prstGeom prst="rect">
            <a:avLst/>
          </a:prstGeom>
          <a:noFill/>
        </p:spPr>
        <p:txBody>
          <a:bodyPr wrap="square" rtlCol="0">
            <a:spAutoFit/>
          </a:bodyPr>
          <a:lstStyle/>
          <a:p>
            <a:pPr marL="285750" indent="-285750" algn="l" rtl="0" fontAlgn="base">
              <a:spcAft>
                <a:spcPts val="1800"/>
              </a:spcAft>
              <a:buFont typeface="Arial" panose="020B0604020202020204" pitchFamily="34" charset="0"/>
              <a:buChar char="•"/>
            </a:pPr>
            <a:r>
              <a:rPr lang="en-US" kern="1200" dirty="0">
                <a:solidFill>
                  <a:srgbClr val="000000"/>
                </a:solidFill>
                <a:ea typeface="ＭＳ Ｐゴシック" charset="0"/>
              </a:rPr>
              <a:t>Patients with EFI can tolerate a volume-based feeding protocol and achieve feeding goals when a prokinetic agent like ulimorelin or metoclopramide is administered</a:t>
            </a:r>
          </a:p>
          <a:p>
            <a:pPr marL="285750" indent="-285750" algn="l" rtl="0" fontAlgn="base">
              <a:spcAft>
                <a:spcPts val="600"/>
              </a:spcAft>
              <a:buFont typeface="Arial" panose="020B0604020202020204" pitchFamily="34" charset="0"/>
              <a:buChar char="•"/>
            </a:pPr>
            <a:r>
              <a:rPr lang="en-US" kern="1200" dirty="0">
                <a:solidFill>
                  <a:srgbClr val="000000"/>
                </a:solidFill>
                <a:ea typeface="ＭＳ Ｐゴシック" charset="0"/>
              </a:rPr>
              <a:t>The study did not include a placebo and did not address the possibility that EFI patients improved spontaneously (without the use of a prokinetic agent)</a:t>
            </a:r>
          </a:p>
          <a:p>
            <a:pPr marL="742950" lvl="1" indent="-285750" algn="l" rtl="0" fontAlgn="base">
              <a:spcAft>
                <a:spcPts val="1800"/>
              </a:spcAft>
              <a:buFont typeface="System Font Regular"/>
              <a:buChar char="-"/>
            </a:pPr>
            <a:r>
              <a:rPr lang="en-US" sz="1600" kern="1200" dirty="0">
                <a:solidFill>
                  <a:srgbClr val="000000"/>
                </a:solidFill>
                <a:ea typeface="ＭＳ Ｐゴシック" charset="0"/>
              </a:rPr>
              <a:t>If EFI patients did recover spontaneously, they should be considered tolerant unless at least 2 episodes of GRV ≥ 500 mL are recorded in proximity</a:t>
            </a:r>
          </a:p>
          <a:p>
            <a:pPr marL="285750" indent="-285750" algn="l" rtl="0" fontAlgn="base">
              <a:spcAft>
                <a:spcPts val="1800"/>
              </a:spcAft>
              <a:buFont typeface="Arial" panose="020B0604020202020204" pitchFamily="34" charset="0"/>
              <a:buChar char="•"/>
            </a:pPr>
            <a:r>
              <a:rPr lang="en-US" kern="1200" dirty="0">
                <a:solidFill>
                  <a:srgbClr val="000000"/>
                </a:solidFill>
                <a:ea typeface="ＭＳ Ｐゴシック" charset="0"/>
              </a:rPr>
              <a:t>The value of GRV ≥ 500 mL in predicting aspiration and ICU-acquired pneumonia is uncertain</a:t>
            </a:r>
          </a:p>
          <a:p>
            <a:pPr marL="285750" indent="-285750" algn="l" rtl="0" fontAlgn="base">
              <a:spcAft>
                <a:spcPts val="600"/>
              </a:spcAft>
              <a:buFont typeface="Arial" panose="020B0604020202020204" pitchFamily="34" charset="0"/>
              <a:buChar char="•"/>
            </a:pPr>
            <a:r>
              <a:rPr lang="en-US" kern="1200" dirty="0">
                <a:solidFill>
                  <a:srgbClr val="000000"/>
                </a:solidFill>
                <a:ea typeface="ＭＳ Ｐゴシック" charset="0"/>
              </a:rPr>
              <a:t>The toxicity of metoclopramide cannot be confirmed in the setting of a double-blind, randomized trial</a:t>
            </a:r>
          </a:p>
          <a:p>
            <a:pPr marL="742950" lvl="1" indent="-285750" algn="l" rtl="0" fontAlgn="base">
              <a:spcAft>
                <a:spcPts val="1800"/>
              </a:spcAft>
              <a:buFont typeface="Arial" panose="020B0604020202020204" pitchFamily="34" charset="0"/>
              <a:buChar char="•"/>
            </a:pPr>
            <a:r>
              <a:rPr lang="en-US" kern="1200" dirty="0">
                <a:solidFill>
                  <a:srgbClr val="000000"/>
                </a:solidFill>
                <a:ea typeface="ＭＳ Ｐゴシック" charset="0"/>
              </a:rPr>
              <a:t>The reported toxicity of metoclopramide could be the result of injection (2-3 min), and its safety profile could be enhanced by administering it as a 30 min infusion</a:t>
            </a:r>
            <a:endParaRPr lang="en-US" sz="1600" kern="1200" dirty="0">
              <a:solidFill>
                <a:srgbClr val="000000"/>
              </a:solidFill>
              <a:ea typeface="ＭＳ Ｐゴシック" charset="0"/>
            </a:endParaRPr>
          </a:p>
        </p:txBody>
      </p:sp>
      <p:cxnSp>
        <p:nvCxnSpPr>
          <p:cNvPr id="7" name="Straight Connector 6"/>
          <p:cNvCxnSpPr/>
          <p:nvPr/>
        </p:nvCxnSpPr>
        <p:spPr>
          <a:xfrm>
            <a:off x="1469149" y="1111473"/>
            <a:ext cx="8961120" cy="1588"/>
          </a:xfrm>
          <a:prstGeom prst="line">
            <a:avLst/>
          </a:prstGeom>
          <a:ln w="12700">
            <a:solidFill>
              <a:srgbClr val="A6A6A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4005819"/>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0" name="image11.jpeg"/>
          <p:cNvPicPr/>
          <p:nvPr/>
        </p:nvPicPr>
        <p:blipFill>
          <a:blip r:embed="rId2">
            <a:extLst/>
          </a:blip>
          <a:stretch>
            <a:fillRect/>
          </a:stretch>
        </p:blipFill>
        <p:spPr>
          <a:xfrm>
            <a:off x="0" y="0"/>
            <a:ext cx="12179300" cy="6858000"/>
          </a:xfrm>
          <a:prstGeom prst="rect">
            <a:avLst/>
          </a:prstGeom>
          <a:ln w="12700">
            <a:miter lim="400000"/>
          </a:ln>
        </p:spPr>
      </p:pic>
      <p:sp>
        <p:nvSpPr>
          <p:cNvPr id="701" name="Shape 701"/>
          <p:cNvSpPr/>
          <p:nvPr/>
        </p:nvSpPr>
        <p:spPr>
          <a:xfrm>
            <a:off x="48" y="-10281"/>
            <a:ext cx="12179204" cy="2675660"/>
          </a:xfrm>
          <a:prstGeom prst="rect">
            <a:avLst/>
          </a:prstGeom>
          <a:solidFill>
            <a:srgbClr val="0052E1"/>
          </a:solidFill>
          <a:ln w="12700">
            <a:miter lim="400000"/>
          </a:ln>
          <a:effectLst>
            <a:outerShdw blurRad="50800" dist="55506" dir="5400000" rotWithShape="0">
              <a:srgbClr val="000000">
                <a:alpha val="29020"/>
              </a:srgbClr>
            </a:outerShdw>
          </a:effectLst>
        </p:spPr>
        <p:txBody>
          <a:bodyPr lIns="0" tIns="0" rIns="0" bIns="0" anchor="ctr"/>
          <a:lstStyle/>
          <a:p>
            <a:pPr lvl="0">
              <a:defRPr>
                <a:latin typeface="Rockwell"/>
                <a:ea typeface="Rockwell"/>
                <a:cs typeface="Rockwell"/>
                <a:sym typeface="Rockwell"/>
              </a:defRPr>
            </a:pPr>
            <a:endParaRPr/>
          </a:p>
        </p:txBody>
      </p:sp>
      <p:sp>
        <p:nvSpPr>
          <p:cNvPr id="702" name="Shape 702"/>
          <p:cNvSpPr/>
          <p:nvPr/>
        </p:nvSpPr>
        <p:spPr>
          <a:xfrm>
            <a:off x="692751" y="442670"/>
            <a:ext cx="1706848" cy="2516948"/>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marL="406339" indent="-352371" algn="ctr">
              <a:lnSpc>
                <a:spcPct val="85000"/>
              </a:lnSpc>
              <a:tabLst>
                <a:tab pos="558800" algn="l"/>
              </a:tabLst>
              <a:defRPr sz="16600" b="1">
                <a:solidFill>
                  <a:srgbClr val="FFFFFF"/>
                </a:solidFill>
                <a:latin typeface="+mn-lt"/>
                <a:ea typeface="+mn-ea"/>
                <a:cs typeface="+mn-cs"/>
                <a:sym typeface="Helvetica Neue"/>
              </a:defRPr>
            </a:lvl1pPr>
          </a:lstStyle>
          <a:p>
            <a:pPr lvl="0">
              <a:defRPr sz="1800" b="0">
                <a:solidFill>
                  <a:srgbClr val="000000"/>
                </a:solidFill>
              </a:defRPr>
            </a:pPr>
            <a:r>
              <a:rPr sz="16600" b="1">
                <a:solidFill>
                  <a:srgbClr val="FFFFFF"/>
                </a:solidFill>
              </a:rPr>
              <a:t>Q</a:t>
            </a:r>
          </a:p>
        </p:txBody>
      </p:sp>
      <p:grpSp>
        <p:nvGrpSpPr>
          <p:cNvPr id="705" name="Group 705"/>
          <p:cNvGrpSpPr/>
          <p:nvPr/>
        </p:nvGrpSpPr>
        <p:grpSpPr>
          <a:xfrm>
            <a:off x="888601" y="3103870"/>
            <a:ext cx="8533263" cy="3180358"/>
            <a:chOff x="0" y="-326529"/>
            <a:chExt cx="8533261" cy="3180357"/>
          </a:xfrm>
        </p:grpSpPr>
        <p:sp>
          <p:nvSpPr>
            <p:cNvPr id="703" name="Shape 703"/>
            <p:cNvSpPr/>
            <p:nvPr/>
          </p:nvSpPr>
          <p:spPr>
            <a:xfrm>
              <a:off x="2170558" y="-326529"/>
              <a:ext cx="6362703" cy="318035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marL="783949" lvl="0" indent="-783949">
                <a:spcBef>
                  <a:spcPts val="800"/>
                </a:spcBef>
                <a:buClr>
                  <a:srgbClr val="073E87"/>
                </a:buClr>
                <a:buSzPct val="100000"/>
                <a:buFont typeface="Arial"/>
                <a:buChar char="•"/>
              </a:pPr>
              <a:r>
                <a:rPr lang="en-CA" sz="2000" b="1" dirty="0" smtClean="0">
                  <a:solidFill>
                    <a:srgbClr val="073E87"/>
                  </a:solidFill>
                  <a:latin typeface="+mn-lt"/>
                  <a:ea typeface="+mn-ea"/>
                  <a:cs typeface="+mn-cs"/>
                  <a:sym typeface="Helvetica Neue"/>
                </a:rPr>
                <a:t>Burden of illness associated with EFI is high</a:t>
              </a:r>
              <a:endParaRPr dirty="0">
                <a:latin typeface="Rockwell"/>
                <a:ea typeface="Rockwell"/>
                <a:cs typeface="Rockwell"/>
                <a:sym typeface="Rockwell"/>
              </a:endParaRPr>
            </a:p>
            <a:p>
              <a:pPr marL="783949" lvl="0" indent="-783949">
                <a:spcBef>
                  <a:spcPts val="800"/>
                </a:spcBef>
                <a:buClr>
                  <a:srgbClr val="073E87"/>
                </a:buClr>
                <a:buSzPct val="100000"/>
                <a:buFont typeface="Arial"/>
                <a:buChar char="•"/>
              </a:pPr>
              <a:r>
                <a:rPr lang="en-CA" sz="2000" b="1" dirty="0" smtClean="0">
                  <a:solidFill>
                    <a:srgbClr val="073E87"/>
                  </a:solidFill>
                  <a:latin typeface="+mn-lt"/>
                  <a:ea typeface="+mn-ea"/>
                  <a:cs typeface="+mn-cs"/>
                  <a:sym typeface="Helvetica Neue"/>
                </a:rPr>
                <a:t>Abnormal GI motility central to underlying mechanism</a:t>
              </a:r>
              <a:endParaRPr dirty="0">
                <a:latin typeface="Rockwell"/>
                <a:ea typeface="Rockwell"/>
                <a:cs typeface="Rockwell"/>
                <a:sym typeface="Rockwell"/>
              </a:endParaRPr>
            </a:p>
            <a:p>
              <a:pPr marL="783949" lvl="0" indent="-783949">
                <a:spcBef>
                  <a:spcPts val="800"/>
                </a:spcBef>
                <a:buClr>
                  <a:srgbClr val="073E87"/>
                </a:buClr>
                <a:buSzPct val="100000"/>
                <a:buFont typeface="Arial"/>
                <a:buChar char="•"/>
              </a:pPr>
              <a:r>
                <a:rPr lang="en-CA" sz="2000" b="1" dirty="0" smtClean="0">
                  <a:solidFill>
                    <a:srgbClr val="073E87"/>
                  </a:solidFill>
                  <a:latin typeface="+mn-lt"/>
                  <a:ea typeface="+mn-ea"/>
                  <a:cs typeface="+mn-cs"/>
                  <a:sym typeface="Helvetica Neue"/>
                </a:rPr>
                <a:t>Bypassing the stomach with small bowel feeding remains a good therapeutic option</a:t>
              </a:r>
            </a:p>
            <a:p>
              <a:pPr marL="783949" lvl="0" indent="-783949">
                <a:spcBef>
                  <a:spcPts val="800"/>
                </a:spcBef>
                <a:buClr>
                  <a:srgbClr val="073E87"/>
                </a:buClr>
                <a:buSzPct val="100000"/>
                <a:buFont typeface="Arial"/>
                <a:buChar char="•"/>
              </a:pPr>
              <a:r>
                <a:rPr lang="en-CA" sz="2000" b="1" dirty="0" smtClean="0">
                  <a:solidFill>
                    <a:srgbClr val="073E87"/>
                  </a:solidFill>
                  <a:latin typeface="+mn-lt"/>
                  <a:ea typeface="+mn-ea"/>
                  <a:cs typeface="+mn-cs"/>
                  <a:sym typeface="Helvetica Neue"/>
                </a:rPr>
                <a:t>Measuring GRVs remains controversial but I still recommend it at 500 ml</a:t>
              </a:r>
            </a:p>
            <a:p>
              <a:pPr marL="783949" lvl="0" indent="-783949">
                <a:spcBef>
                  <a:spcPts val="800"/>
                </a:spcBef>
                <a:buClr>
                  <a:srgbClr val="073E87"/>
                </a:buClr>
                <a:buSzPct val="100000"/>
                <a:buFont typeface="Arial"/>
                <a:buChar char="•"/>
              </a:pPr>
              <a:r>
                <a:rPr lang="en-CA" sz="2000" b="1" dirty="0" smtClean="0">
                  <a:solidFill>
                    <a:srgbClr val="073E87"/>
                  </a:solidFill>
                  <a:latin typeface="+mn-lt"/>
                  <a:ea typeface="+mn-ea"/>
                  <a:cs typeface="+mn-cs"/>
                  <a:sym typeface="Helvetica Neue"/>
                </a:rPr>
                <a:t>Restoring motility through novel drugs </a:t>
              </a:r>
              <a:r>
                <a:rPr lang="en-CA" sz="2000" b="1" smtClean="0">
                  <a:solidFill>
                    <a:srgbClr val="073E87"/>
                  </a:solidFill>
                  <a:latin typeface="+mn-lt"/>
                  <a:ea typeface="+mn-ea"/>
                  <a:cs typeface="+mn-cs"/>
                  <a:sym typeface="Helvetica Neue"/>
                </a:rPr>
                <a:t>may hold some promise- </a:t>
              </a:r>
              <a:r>
                <a:rPr lang="en-CA" sz="2000" b="1" dirty="0" smtClean="0">
                  <a:solidFill>
                    <a:srgbClr val="073E87"/>
                  </a:solidFill>
                  <a:latin typeface="+mn-lt"/>
                  <a:ea typeface="+mn-ea"/>
                  <a:cs typeface="+mn-cs"/>
                  <a:sym typeface="Helvetica Neue"/>
                </a:rPr>
                <a:t>stay tuned!</a:t>
              </a:r>
              <a:endParaRPr dirty="0">
                <a:latin typeface="Rockwell"/>
                <a:ea typeface="Rockwell"/>
                <a:cs typeface="Rockwell"/>
                <a:sym typeface="Rockwell"/>
              </a:endParaRPr>
            </a:p>
          </p:txBody>
        </p:sp>
        <p:sp>
          <p:nvSpPr>
            <p:cNvPr id="704" name="Shape 704"/>
            <p:cNvSpPr/>
            <p:nvPr/>
          </p:nvSpPr>
          <p:spPr>
            <a:xfrm>
              <a:off x="0" y="-1"/>
              <a:ext cx="1589143" cy="25273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marL="406339" indent="-352371" algn="ctr">
                <a:lnSpc>
                  <a:spcPct val="85000"/>
                </a:lnSpc>
                <a:tabLst>
                  <a:tab pos="558800" algn="l"/>
                </a:tabLst>
                <a:defRPr sz="16600" b="1">
                  <a:solidFill>
                    <a:srgbClr val="073E87"/>
                  </a:solidFill>
                  <a:latin typeface="Effra"/>
                  <a:ea typeface="Effra"/>
                  <a:cs typeface="Effra"/>
                  <a:sym typeface="Effra"/>
                </a:defRPr>
              </a:lvl1pPr>
            </a:lstStyle>
            <a:p>
              <a:pPr lvl="0">
                <a:defRPr sz="1800" b="0">
                  <a:solidFill>
                    <a:srgbClr val="000000"/>
                  </a:solidFill>
                </a:defRPr>
              </a:pPr>
              <a:r>
                <a:rPr sz="16600" b="1">
                  <a:solidFill>
                    <a:srgbClr val="073E87"/>
                  </a:solidFill>
                </a:rPr>
                <a:t>A</a:t>
              </a:r>
            </a:p>
          </p:txBody>
        </p:sp>
      </p:grpSp>
      <p:pic>
        <p:nvPicPr>
          <p:cNvPr id="706" name="image12.png"/>
          <p:cNvPicPr/>
          <p:nvPr/>
        </p:nvPicPr>
        <p:blipFill>
          <a:blip r:embed="rId3">
            <a:extLst/>
          </a:blip>
          <a:stretch>
            <a:fillRect/>
          </a:stretch>
        </p:blipFill>
        <p:spPr>
          <a:xfrm>
            <a:off x="10497377" y="1985341"/>
            <a:ext cx="979847" cy="4893484"/>
          </a:xfrm>
          <a:prstGeom prst="rect">
            <a:avLst/>
          </a:prstGeom>
          <a:ln w="12700">
            <a:miter lim="400000"/>
          </a:ln>
        </p:spPr>
      </p:pic>
      <p:sp>
        <p:nvSpPr>
          <p:cNvPr id="707" name="Shape 707"/>
          <p:cNvSpPr/>
          <p:nvPr/>
        </p:nvSpPr>
        <p:spPr>
          <a:xfrm>
            <a:off x="2988048" y="875922"/>
            <a:ext cx="4905796" cy="55399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a:spcBef>
                <a:spcPts val="600"/>
              </a:spcBef>
            </a:pPr>
            <a:r>
              <a:rPr lang="en-CA" sz="3600" dirty="0" smtClean="0">
                <a:solidFill>
                  <a:srgbClr val="FFFFFF"/>
                </a:solidFill>
                <a:latin typeface="+mn-lt"/>
                <a:ea typeface="+mn-ea"/>
                <a:cs typeface="+mn-cs"/>
                <a:sym typeface="Helvetica Neue"/>
              </a:rPr>
              <a:t>Take home message?</a:t>
            </a:r>
            <a:endParaRPr sz="3600" b="1" dirty="0">
              <a:solidFill>
                <a:srgbClr val="FFFFFF"/>
              </a:solidFill>
              <a:latin typeface="+mn-lt"/>
              <a:ea typeface="+mn-ea"/>
              <a:cs typeface="+mn-cs"/>
              <a:sym typeface="Helvetica Neue"/>
            </a:endParaRPr>
          </a:p>
        </p:txBody>
      </p:sp>
      <p:pic>
        <p:nvPicPr>
          <p:cNvPr id="708" name="image9.png"/>
          <p:cNvPicPr/>
          <p:nvPr/>
        </p:nvPicPr>
        <p:blipFill>
          <a:blip r:embed="rId4">
            <a:extLst/>
          </a:blip>
          <a:stretch>
            <a:fillRect/>
          </a:stretch>
        </p:blipFill>
        <p:spPr>
          <a:xfrm>
            <a:off x="9946724" y="-448772"/>
            <a:ext cx="3523754" cy="1761877"/>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5" grpId="1"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0" name="image11.jpeg"/>
          <p:cNvPicPr/>
          <p:nvPr/>
        </p:nvPicPr>
        <p:blipFill>
          <a:blip r:embed="rId2">
            <a:extLst/>
          </a:blip>
          <a:stretch>
            <a:fillRect/>
          </a:stretch>
        </p:blipFill>
        <p:spPr>
          <a:xfrm>
            <a:off x="0" y="-5083"/>
            <a:ext cx="12179300" cy="6858000"/>
          </a:xfrm>
          <a:prstGeom prst="rect">
            <a:avLst/>
          </a:prstGeom>
          <a:ln w="12700">
            <a:miter lim="400000"/>
          </a:ln>
        </p:spPr>
      </p:pic>
      <p:sp>
        <p:nvSpPr>
          <p:cNvPr id="941" name="Shape 941"/>
          <p:cNvSpPr/>
          <p:nvPr/>
        </p:nvSpPr>
        <p:spPr>
          <a:xfrm>
            <a:off x="770570" y="649100"/>
            <a:ext cx="13381627" cy="533207"/>
          </a:xfrm>
          <a:prstGeom prst="rect">
            <a:avLst/>
          </a:prstGeom>
          <a:ln w="12700">
            <a:miter lim="400000"/>
          </a:ln>
          <a:effectLst>
            <a:outerShdw blurRad="38100" dir="5400000" rotWithShape="0">
              <a:srgbClr val="000000">
                <a:alpha val="5242"/>
              </a:srgbClr>
            </a:outerShdw>
          </a:effectLst>
          <a:extLst>
            <a:ext uri="{C572A759-6A51-4108-AA02-DFA0A04FC94B}">
              <ma14:wrappingTextBoxFlag xmlns:ma14="http://schemas.microsoft.com/office/mac/drawingml/2011/main" xmlns="" val="1"/>
            </a:ext>
          </a:extLst>
        </p:spPr>
        <p:txBody>
          <a:bodyPr lIns="0" tIns="0" rIns="0" bIns="0" anchor="ctr">
            <a:spAutoFit/>
          </a:bodyPr>
          <a:lstStyle>
            <a:lvl1pPr defTabSz="584200">
              <a:lnSpc>
                <a:spcPct val="90000"/>
              </a:lnSpc>
              <a:defRPr sz="3500" b="1" spc="-39">
                <a:solidFill>
                  <a:srgbClr val="0050E1"/>
                </a:solidFill>
                <a:latin typeface="+mn-lt"/>
                <a:ea typeface="+mn-ea"/>
                <a:cs typeface="+mn-cs"/>
                <a:sym typeface="Helvetica Neue"/>
              </a:defRPr>
            </a:lvl1pPr>
          </a:lstStyle>
          <a:p>
            <a:pPr lvl="0">
              <a:defRPr sz="1800" b="0" spc="0">
                <a:solidFill>
                  <a:srgbClr val="000000"/>
                </a:solidFill>
              </a:defRPr>
            </a:pPr>
            <a:r>
              <a:rPr sz="3500" b="1" spc="-39">
                <a:solidFill>
                  <a:srgbClr val="0050E1"/>
                </a:solidFill>
              </a:rPr>
              <a:t>Questions?</a:t>
            </a:r>
          </a:p>
        </p:txBody>
      </p:sp>
      <p:sp>
        <p:nvSpPr>
          <p:cNvPr id="942" name="Shape 942"/>
          <p:cNvSpPr/>
          <p:nvPr/>
        </p:nvSpPr>
        <p:spPr>
          <a:xfrm flipV="1">
            <a:off x="785412" y="1400851"/>
            <a:ext cx="11458777" cy="3"/>
          </a:xfrm>
          <a:prstGeom prst="line">
            <a:avLst/>
          </a:prstGeom>
          <a:ln w="12700">
            <a:solidFill>
              <a:srgbClr val="31B6FD"/>
            </a:solidFill>
          </a:ln>
        </p:spPr>
        <p:txBody>
          <a:bodyPr lIns="0" tIns="0" rIns="0" bIns="0"/>
          <a:lstStyle/>
          <a:p>
            <a:pPr lvl="0" defTabSz="457200">
              <a:defRPr sz="1200"/>
            </a:pPr>
            <a:endParaRPr/>
          </a:p>
        </p:txBody>
      </p:sp>
      <p:sp>
        <p:nvSpPr>
          <p:cNvPr id="951" name="Shape 951"/>
          <p:cNvSpPr/>
          <p:nvPr/>
        </p:nvSpPr>
        <p:spPr>
          <a:xfrm>
            <a:off x="10036009" y="3676003"/>
            <a:ext cx="1833833" cy="35687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ctr" defTabSz="584200">
              <a:defRPr sz="20000" b="1">
                <a:ln w="25400">
                  <a:solidFill>
                    <a:srgbClr val="0051E2"/>
                  </a:solidFill>
                </a:ln>
                <a:noFill/>
                <a:latin typeface="Avenir Book"/>
                <a:ea typeface="Avenir Book"/>
                <a:cs typeface="Avenir Book"/>
                <a:sym typeface="Avenir Book"/>
              </a:defRPr>
            </a:lvl1pPr>
          </a:lstStyle>
          <a:p>
            <a:pPr lvl="0">
              <a:defRPr sz="1800" b="0">
                <a:ln w="9525">
                  <a:noFill/>
                </a:ln>
                <a:solidFill/>
              </a:defRPr>
            </a:pPr>
            <a:r>
              <a:rPr sz="20000" b="1">
                <a:ln w="25400">
                  <a:solidFill>
                    <a:srgbClr val="0051E2"/>
                  </a:solidFill>
                </a:ln>
                <a:noFill/>
              </a:rPr>
              <a:t>?</a:t>
            </a:r>
          </a:p>
        </p:txBody>
      </p:sp>
      <p:pic>
        <p:nvPicPr>
          <p:cNvPr id="952" name="image9.png"/>
          <p:cNvPicPr/>
          <p:nvPr/>
        </p:nvPicPr>
        <p:blipFill>
          <a:blip r:embed="rId3">
            <a:extLst/>
          </a:blip>
          <a:stretch>
            <a:fillRect/>
          </a:stretch>
        </p:blipFill>
        <p:spPr>
          <a:xfrm>
            <a:off x="9946724" y="-448772"/>
            <a:ext cx="3523754" cy="1761877"/>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 name="image11.jpeg"/>
          <p:cNvPicPr/>
          <p:nvPr/>
        </p:nvPicPr>
        <p:blipFill>
          <a:blip r:embed="rId2">
            <a:extLst/>
          </a:blip>
          <a:stretch>
            <a:fillRect/>
          </a:stretch>
        </p:blipFill>
        <p:spPr>
          <a:xfrm>
            <a:off x="0" y="0"/>
            <a:ext cx="12179300" cy="6858000"/>
          </a:xfrm>
          <a:prstGeom prst="rect">
            <a:avLst/>
          </a:prstGeom>
          <a:ln w="12700">
            <a:miter lim="400000"/>
          </a:ln>
        </p:spPr>
      </p:pic>
      <p:sp>
        <p:nvSpPr>
          <p:cNvPr id="250" name="Shape 250"/>
          <p:cNvSpPr/>
          <p:nvPr/>
        </p:nvSpPr>
        <p:spPr>
          <a:xfrm>
            <a:off x="770570" y="648135"/>
            <a:ext cx="13381627" cy="1169109"/>
          </a:xfrm>
          <a:prstGeom prst="rect">
            <a:avLst/>
          </a:prstGeom>
          <a:ln w="12700">
            <a:miter lim="400000"/>
          </a:ln>
          <a:effectLst>
            <a:outerShdw blurRad="38100" dir="5400000" rotWithShape="0">
              <a:srgbClr val="000000">
                <a:alpha val="5242"/>
              </a:srgbClr>
            </a:outerShdw>
          </a:effectLst>
          <a:extLst>
            <a:ext uri="{C572A759-6A51-4108-AA02-DFA0A04FC94B}">
              <ma14:wrappingTextBoxFlag xmlns:ma14="http://schemas.microsoft.com/office/mac/drawingml/2011/main" xmlns="" val="1"/>
            </a:ext>
          </a:extLst>
        </p:spPr>
        <p:txBody>
          <a:bodyPr lIns="0" tIns="0" rIns="0" bIns="0" anchor="ctr">
            <a:spAutoFit/>
          </a:bodyPr>
          <a:lstStyle/>
          <a:p>
            <a:pPr lvl="0" defTabSz="584200">
              <a:lnSpc>
                <a:spcPct val="90000"/>
              </a:lnSpc>
            </a:pPr>
            <a:r>
              <a:rPr sz="4000" b="1" spc="-45">
                <a:solidFill>
                  <a:srgbClr val="0050E1"/>
                </a:solidFill>
                <a:latin typeface="+mn-lt"/>
                <a:ea typeface="+mn-ea"/>
                <a:cs typeface="+mn-cs"/>
                <a:sym typeface="Helvetica Neue"/>
              </a:rPr>
              <a:t>Association Between 12-day Nutritional</a:t>
            </a:r>
            <a:br>
              <a:rPr sz="4000" b="1" spc="-45">
                <a:solidFill>
                  <a:srgbClr val="0050E1"/>
                </a:solidFill>
                <a:latin typeface="+mn-lt"/>
                <a:ea typeface="+mn-ea"/>
                <a:cs typeface="+mn-cs"/>
                <a:sym typeface="Helvetica Neue"/>
              </a:rPr>
            </a:br>
            <a:r>
              <a:rPr sz="4000" b="1" spc="-45">
                <a:solidFill>
                  <a:srgbClr val="0050E1"/>
                </a:solidFill>
                <a:latin typeface="+mn-lt"/>
                <a:ea typeface="+mn-ea"/>
                <a:cs typeface="+mn-cs"/>
                <a:sym typeface="Helvetica Neue"/>
              </a:rPr>
              <a:t>Adequacy and 60-Day Hospital Mortality</a:t>
            </a:r>
          </a:p>
        </p:txBody>
      </p:sp>
      <p:sp>
        <p:nvSpPr>
          <p:cNvPr id="251" name="Shape 251"/>
          <p:cNvSpPr/>
          <p:nvPr/>
        </p:nvSpPr>
        <p:spPr>
          <a:xfrm flipV="1">
            <a:off x="785412" y="2008585"/>
            <a:ext cx="11458777" cy="3"/>
          </a:xfrm>
          <a:prstGeom prst="line">
            <a:avLst/>
          </a:prstGeom>
          <a:ln w="12700">
            <a:solidFill>
              <a:srgbClr val="31B6FD"/>
            </a:solidFill>
          </a:ln>
        </p:spPr>
        <p:txBody>
          <a:bodyPr lIns="0" tIns="0" rIns="0" bIns="0"/>
          <a:lstStyle/>
          <a:p>
            <a:pPr lvl="0" defTabSz="457200">
              <a:defRPr sz="1200"/>
            </a:pPr>
            <a:endParaRPr/>
          </a:p>
        </p:txBody>
      </p:sp>
      <p:sp>
        <p:nvSpPr>
          <p:cNvPr id="252" name="Shape 252"/>
          <p:cNvSpPr/>
          <p:nvPr/>
        </p:nvSpPr>
        <p:spPr>
          <a:xfrm>
            <a:off x="8525633" y="6147413"/>
            <a:ext cx="3276604" cy="30217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r">
              <a:defRPr sz="1400">
                <a:latin typeface="Helvetica Neue Light"/>
                <a:ea typeface="Helvetica Neue Light"/>
                <a:cs typeface="Helvetica Neue Light"/>
                <a:sym typeface="Helvetica Neue Light"/>
              </a:defRPr>
            </a:lvl1pPr>
          </a:lstStyle>
          <a:p>
            <a:pPr lvl="0">
              <a:defRPr sz="1800"/>
            </a:pPr>
            <a:r>
              <a:rPr sz="1400"/>
              <a:t>Heyland CCM 2011</a:t>
            </a:r>
          </a:p>
        </p:txBody>
      </p:sp>
      <p:grpSp>
        <p:nvGrpSpPr>
          <p:cNvPr id="264" name="Group 264"/>
          <p:cNvGrpSpPr/>
          <p:nvPr/>
        </p:nvGrpSpPr>
        <p:grpSpPr>
          <a:xfrm>
            <a:off x="3233983" y="2165519"/>
            <a:ext cx="5711334" cy="4284083"/>
            <a:chOff x="-1" y="-2"/>
            <a:chExt cx="5711332" cy="4284081"/>
          </a:xfrm>
        </p:grpSpPr>
        <p:grpSp>
          <p:nvGrpSpPr>
            <p:cNvPr id="255" name="Group 255" descr="Plot of prob by AdequacyCalsTot12"/>
            <p:cNvGrpSpPr/>
            <p:nvPr/>
          </p:nvGrpSpPr>
          <p:grpSpPr>
            <a:xfrm>
              <a:off x="-2" y="-3"/>
              <a:ext cx="5711333" cy="4284083"/>
              <a:chOff x="-1" y="0"/>
              <a:chExt cx="5711332" cy="4284081"/>
            </a:xfrm>
          </p:grpSpPr>
          <p:sp>
            <p:nvSpPr>
              <p:cNvPr id="253" name="Shape 253"/>
              <p:cNvSpPr/>
              <p:nvPr/>
            </p:nvSpPr>
            <p:spPr>
              <a:xfrm>
                <a:off x="-2" y="-1"/>
                <a:ext cx="5711333" cy="4284081"/>
              </a:xfrm>
              <a:prstGeom prst="rect">
                <a:avLst/>
              </a:prstGeom>
              <a:solidFill>
                <a:srgbClr val="073E87"/>
              </a:solidFill>
              <a:ln w="12700" cap="flat">
                <a:noFill/>
                <a:miter lim="400000"/>
              </a:ln>
              <a:effectLst/>
            </p:spPr>
            <p:txBody>
              <a:bodyPr wrap="square" lIns="0" tIns="0" rIns="0" bIns="0" numCol="1" anchor="ctr">
                <a:noAutofit/>
              </a:bodyPr>
              <a:lstStyle/>
              <a:p>
                <a:pPr lvl="0">
                  <a:defRPr>
                    <a:latin typeface="Rockwell"/>
                    <a:ea typeface="Rockwell"/>
                    <a:cs typeface="Rockwell"/>
                    <a:sym typeface="Rockwell"/>
                  </a:defRPr>
                </a:pPr>
                <a:endParaRPr/>
              </a:p>
            </p:txBody>
          </p:sp>
          <p:pic>
            <p:nvPicPr>
              <p:cNvPr id="254" name="image15.png"/>
              <p:cNvPicPr/>
              <p:nvPr/>
            </p:nvPicPr>
            <p:blipFill>
              <a:blip r:embed="rId3">
                <a:extLst/>
              </a:blip>
              <a:stretch>
                <a:fillRect/>
              </a:stretch>
            </p:blipFill>
            <p:spPr>
              <a:xfrm>
                <a:off x="-1" y="-1"/>
                <a:ext cx="5711333" cy="4284082"/>
              </a:xfrm>
              <a:prstGeom prst="rect">
                <a:avLst/>
              </a:prstGeom>
              <a:ln w="12700" cap="flat">
                <a:noFill/>
                <a:miter lim="400000"/>
              </a:ln>
              <a:effectLst/>
            </p:spPr>
          </p:pic>
        </p:grpSp>
        <p:grpSp>
          <p:nvGrpSpPr>
            <p:cNvPr id="260" name="Group 260"/>
            <p:cNvGrpSpPr/>
            <p:nvPr/>
          </p:nvGrpSpPr>
          <p:grpSpPr>
            <a:xfrm>
              <a:off x="3564206" y="1625058"/>
              <a:ext cx="1188076" cy="1074928"/>
              <a:chOff x="0" y="-1"/>
              <a:chExt cx="1188075" cy="1074926"/>
            </a:xfrm>
          </p:grpSpPr>
          <p:sp>
            <p:nvSpPr>
              <p:cNvPr id="256" name="Shape 256"/>
              <p:cNvSpPr/>
              <p:nvPr/>
            </p:nvSpPr>
            <p:spPr>
              <a:xfrm>
                <a:off x="-2" y="0"/>
                <a:ext cx="1188076" cy="10749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4035"/>
                    </a:lnTo>
                    <a:lnTo>
                      <a:pt x="13243" y="14035"/>
                    </a:lnTo>
                    <a:lnTo>
                      <a:pt x="13243" y="16200"/>
                    </a:lnTo>
                    <a:lnTo>
                      <a:pt x="15686" y="16200"/>
                    </a:lnTo>
                    <a:lnTo>
                      <a:pt x="10800" y="21600"/>
                    </a:lnTo>
                    <a:lnTo>
                      <a:pt x="5914" y="16200"/>
                    </a:lnTo>
                    <a:lnTo>
                      <a:pt x="8357" y="16200"/>
                    </a:lnTo>
                    <a:lnTo>
                      <a:pt x="8357" y="14035"/>
                    </a:lnTo>
                    <a:lnTo>
                      <a:pt x="0" y="14035"/>
                    </a:lnTo>
                    <a:close/>
                  </a:path>
                </a:pathLst>
              </a:custGeom>
              <a:solidFill>
                <a:srgbClr val="073E87"/>
              </a:solidFill>
              <a:ln w="12700" cap="flat">
                <a:noFill/>
                <a:miter lim="400000"/>
              </a:ln>
              <a:effectLst/>
            </p:spPr>
            <p:txBody>
              <a:bodyPr wrap="square" lIns="0" tIns="0" rIns="0" bIns="0" numCol="1" anchor="t">
                <a:noAutofit/>
              </a:bodyPr>
              <a:lstStyle/>
              <a:p>
                <a:pPr lvl="0" algn="ctr">
                  <a:defRPr sz="2400">
                    <a:solidFill>
                      <a:srgbClr val="FFFF00"/>
                    </a:solidFill>
                    <a:latin typeface="Arial"/>
                    <a:ea typeface="Arial"/>
                    <a:cs typeface="Arial"/>
                    <a:sym typeface="Arial"/>
                  </a:defRPr>
                </a:pPr>
                <a:endParaRPr/>
              </a:p>
            </p:txBody>
          </p:sp>
          <p:grpSp>
            <p:nvGrpSpPr>
              <p:cNvPr id="259" name="Group 259"/>
              <p:cNvGrpSpPr/>
              <p:nvPr/>
            </p:nvGrpSpPr>
            <p:grpSpPr>
              <a:xfrm>
                <a:off x="0" y="-2"/>
                <a:ext cx="1188075" cy="690219"/>
                <a:chOff x="0" y="-1"/>
                <a:chExt cx="1188073" cy="690217"/>
              </a:xfrm>
            </p:grpSpPr>
            <p:sp>
              <p:nvSpPr>
                <p:cNvPr id="257" name="Shape 257"/>
                <p:cNvSpPr/>
                <p:nvPr/>
              </p:nvSpPr>
              <p:spPr>
                <a:xfrm>
                  <a:off x="0" y="-2"/>
                  <a:ext cx="1188075" cy="690219"/>
                </a:xfrm>
                <a:prstGeom prst="rect">
                  <a:avLst/>
                </a:prstGeom>
                <a:solidFill>
                  <a:srgbClr val="073E87"/>
                </a:solidFill>
                <a:ln w="12700" cap="flat">
                  <a:noFill/>
                  <a:miter lim="400000"/>
                </a:ln>
                <a:effectLst/>
              </p:spPr>
              <p:txBody>
                <a:bodyPr wrap="square" lIns="0" tIns="0" rIns="0" bIns="0" numCol="1" anchor="t">
                  <a:noAutofit/>
                </a:bodyPr>
                <a:lstStyle/>
                <a:p>
                  <a:pPr lvl="0" algn="ctr">
                    <a:defRPr>
                      <a:latin typeface="Rockwell"/>
                      <a:ea typeface="Rockwell"/>
                      <a:cs typeface="Rockwell"/>
                      <a:sym typeface="Rockwell"/>
                    </a:defRPr>
                  </a:pPr>
                  <a:endParaRPr/>
                </a:p>
              </p:txBody>
            </p:sp>
            <p:sp>
              <p:nvSpPr>
                <p:cNvPr id="258" name="Shape 258"/>
                <p:cNvSpPr/>
                <p:nvPr/>
              </p:nvSpPr>
              <p:spPr>
                <a:xfrm>
                  <a:off x="0" y="-2"/>
                  <a:ext cx="1188075" cy="3556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lvl="0" algn="ctr"/>
                  <a:r>
                    <a:rPr sz="1200">
                      <a:solidFill>
                        <a:srgbClr val="FFFFFF"/>
                      </a:solidFill>
                      <a:latin typeface="Effra"/>
                      <a:ea typeface="Effra"/>
                      <a:cs typeface="Effra"/>
                      <a:sym typeface="Effra"/>
                    </a:rPr>
                    <a:t>Optimal amount= </a:t>
                  </a:r>
                  <a:endParaRPr sz="1200">
                    <a:latin typeface="Rockwell"/>
                    <a:ea typeface="Rockwell"/>
                    <a:cs typeface="Rockwell"/>
                    <a:sym typeface="Rockwell"/>
                  </a:endParaRPr>
                </a:p>
                <a:p>
                  <a:pPr lvl="0" algn="ctr"/>
                  <a:r>
                    <a:rPr sz="1200">
                      <a:solidFill>
                        <a:srgbClr val="FFFFFF"/>
                      </a:solidFill>
                      <a:latin typeface="Effra"/>
                      <a:ea typeface="Effra"/>
                      <a:cs typeface="Effra"/>
                      <a:sym typeface="Effra"/>
                    </a:rPr>
                    <a:t>80-85%</a:t>
                  </a:r>
                </a:p>
              </p:txBody>
            </p:sp>
          </p:grpSp>
        </p:grpSp>
        <p:grpSp>
          <p:nvGrpSpPr>
            <p:cNvPr id="263" name="Group 263"/>
            <p:cNvGrpSpPr/>
            <p:nvPr/>
          </p:nvGrpSpPr>
          <p:grpSpPr>
            <a:xfrm>
              <a:off x="23908" y="1035900"/>
              <a:ext cx="242912" cy="2199522"/>
              <a:chOff x="0" y="0"/>
              <a:chExt cx="242910" cy="2199521"/>
            </a:xfrm>
          </p:grpSpPr>
          <p:sp>
            <p:nvSpPr>
              <p:cNvPr id="261" name="Shape 261"/>
              <p:cNvSpPr/>
              <p:nvPr/>
            </p:nvSpPr>
            <p:spPr>
              <a:xfrm>
                <a:off x="0" y="145791"/>
                <a:ext cx="242912" cy="1907939"/>
              </a:xfrm>
              <a:prstGeom prst="rect">
                <a:avLst/>
              </a:prstGeom>
              <a:solidFill>
                <a:srgbClr val="4584D3"/>
              </a:solidFill>
              <a:ln w="12700" cap="flat">
                <a:noFill/>
                <a:miter lim="400000"/>
              </a:ln>
              <a:effectLst>
                <a:outerShdw blurRad="38100" dist="23000" dir="5400000" rotWithShape="0">
                  <a:srgbClr val="000000">
                    <a:alpha val="35000"/>
                  </a:srgbClr>
                </a:outerShdw>
              </a:effectLst>
            </p:spPr>
            <p:txBody>
              <a:bodyPr wrap="square" lIns="0" tIns="0" rIns="0" bIns="0" numCol="1" anchor="ctr">
                <a:noAutofit/>
              </a:bodyPr>
              <a:lstStyle/>
              <a:p>
                <a:pPr lvl="0" algn="ctr">
                  <a:defRPr>
                    <a:latin typeface="Effra"/>
                    <a:ea typeface="Effra"/>
                    <a:cs typeface="Effra"/>
                    <a:sym typeface="Effra"/>
                  </a:defRPr>
                </a:pPr>
                <a:endParaRPr/>
              </a:p>
            </p:txBody>
          </p:sp>
          <p:sp>
            <p:nvSpPr>
              <p:cNvPr id="262" name="Shape 262"/>
              <p:cNvSpPr/>
              <p:nvPr/>
            </p:nvSpPr>
            <p:spPr>
              <a:xfrm rot="16200000">
                <a:off x="-978307" y="1010860"/>
                <a:ext cx="2199523" cy="1778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1200">
                    <a:solidFill>
                      <a:srgbClr val="FFFFFF"/>
                    </a:solidFill>
                    <a:latin typeface="Effra"/>
                    <a:ea typeface="Effra"/>
                    <a:cs typeface="Effra"/>
                    <a:sym typeface="Effra"/>
                  </a:defRPr>
                </a:lvl1pPr>
              </a:lstStyle>
              <a:p>
                <a:pPr lvl="0">
                  <a:defRPr sz="1800">
                    <a:solidFill>
                      <a:srgbClr val="000000"/>
                    </a:solidFill>
                  </a:defRPr>
                </a:pPr>
                <a:r>
                  <a:rPr sz="1200">
                    <a:solidFill>
                      <a:srgbClr val="FFFFFF"/>
                    </a:solidFill>
                  </a:rPr>
                  <a:t>Probability of Death</a:t>
                </a:r>
              </a:p>
            </p:txBody>
          </p:sp>
        </p:grpSp>
      </p:grpSp>
      <p:pic>
        <p:nvPicPr>
          <p:cNvPr id="265" name="image9.png"/>
          <p:cNvPicPr/>
          <p:nvPr/>
        </p:nvPicPr>
        <p:blipFill>
          <a:blip r:embed="rId4">
            <a:extLst/>
          </a:blip>
          <a:stretch>
            <a:fillRect/>
          </a:stretch>
        </p:blipFill>
        <p:spPr>
          <a:xfrm>
            <a:off x="9946724" y="-448772"/>
            <a:ext cx="3523754" cy="1761877"/>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11.jpeg"/>
          <p:cNvPicPr/>
          <p:nvPr/>
        </p:nvPicPr>
        <p:blipFill>
          <a:blip r:embed="rId3">
            <a:extLst/>
          </a:blip>
          <a:stretch>
            <a:fillRect/>
          </a:stretch>
        </p:blipFill>
        <p:spPr>
          <a:xfrm>
            <a:off x="0" y="0"/>
            <a:ext cx="12179300" cy="6858000"/>
          </a:xfrm>
          <a:prstGeom prst="rect">
            <a:avLst/>
          </a:prstGeom>
          <a:ln w="12700">
            <a:miter lim="400000"/>
          </a:ln>
        </p:spPr>
      </p:pic>
      <p:sp>
        <p:nvSpPr>
          <p:cNvPr id="2" name="Rectangle 1"/>
          <p:cNvSpPr/>
          <p:nvPr/>
        </p:nvSpPr>
        <p:spPr>
          <a:xfrm>
            <a:off x="2495112" y="1"/>
            <a:ext cx="7646276" cy="954107"/>
          </a:xfrm>
          <a:prstGeom prst="rect">
            <a:avLst/>
          </a:prstGeom>
        </p:spPr>
        <p:txBody>
          <a:bodyPr wrap="square">
            <a:spAutoFit/>
          </a:bodyPr>
          <a:lstStyle/>
          <a:p>
            <a:r>
              <a:rPr lang="en-US" sz="2800" b="1" dirty="0">
                <a:solidFill>
                  <a:srgbClr val="0066FF"/>
                </a:solidFill>
              </a:rPr>
              <a:t>High Nutrition Risk Patients Benefit </a:t>
            </a:r>
            <a:br>
              <a:rPr lang="en-US" sz="2800" b="1" dirty="0">
                <a:solidFill>
                  <a:srgbClr val="0066FF"/>
                </a:solidFill>
              </a:rPr>
            </a:br>
            <a:r>
              <a:rPr lang="en-US" sz="2800" b="1" dirty="0">
                <a:solidFill>
                  <a:srgbClr val="0066FF"/>
                </a:solidFill>
              </a:rPr>
              <a:t>from More EN Whereas Low Risk Do Not</a:t>
            </a:r>
          </a:p>
        </p:txBody>
      </p:sp>
      <p:pic>
        <p:nvPicPr>
          <p:cNvPr id="3" name="Picture 2"/>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037912" y="1166648"/>
            <a:ext cx="7930056" cy="5060732"/>
          </a:xfrm>
          <a:prstGeom prst="rect">
            <a:avLst/>
          </a:prstGeom>
          <a:ln w="6350">
            <a:solidFill>
              <a:srgbClr val="1AA4D5"/>
            </a:solidFill>
          </a:ln>
        </p:spPr>
      </p:pic>
      <p:sp>
        <p:nvSpPr>
          <p:cNvPr id="4" name="TextBox 5"/>
          <p:cNvSpPr txBox="1">
            <a:spLocks noChangeArrowheads="1"/>
          </p:cNvSpPr>
          <p:nvPr/>
        </p:nvSpPr>
        <p:spPr bwMode="auto">
          <a:xfrm>
            <a:off x="5317140" y="1403132"/>
            <a:ext cx="4316466" cy="488731"/>
          </a:xfrm>
          <a:prstGeom prst="rect">
            <a:avLst/>
          </a:prstGeom>
          <a:solidFill>
            <a:srgbClr val="1AA4D5"/>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wrap="square" anchor="ctr" anchorCtr="0">
            <a:noAutofit/>
          </a:bodyPr>
          <a:lstStyle/>
          <a:p>
            <a:pPr>
              <a:spcBef>
                <a:spcPts val="4200"/>
              </a:spcBef>
              <a:buClr>
                <a:srgbClr val="012B74"/>
              </a:buClr>
              <a:defRPr/>
            </a:pPr>
            <a:r>
              <a:rPr lang="en-CA" sz="1600" b="1" dirty="0">
                <a:solidFill>
                  <a:srgbClr val="C00000"/>
                </a:solidFill>
              </a:rPr>
              <a:t>Interaction Between NUTRIC Score and Nutritional Adequacy (n = 211)*</a:t>
            </a:r>
          </a:p>
        </p:txBody>
      </p:sp>
      <p:sp>
        <p:nvSpPr>
          <p:cNvPr id="5" name="TextBox 3"/>
          <p:cNvSpPr txBox="1">
            <a:spLocks noChangeArrowheads="1"/>
          </p:cNvSpPr>
          <p:nvPr/>
        </p:nvSpPr>
        <p:spPr bwMode="auto">
          <a:xfrm>
            <a:off x="3723500" y="6336796"/>
            <a:ext cx="6938150" cy="307777"/>
          </a:xfrm>
          <a:prstGeom prst="rect">
            <a:avLst/>
          </a:prstGeom>
          <a:noFill/>
          <a:ln w="9525">
            <a:noFill/>
            <a:miter lim="800000"/>
            <a:headEnd/>
            <a:tailEnd/>
          </a:ln>
        </p:spPr>
        <p:txBody>
          <a:bodyPr wrap="square">
            <a:spAutoFit/>
          </a:bodyPr>
          <a:lstStyle/>
          <a:p>
            <a:pPr algn="r"/>
            <a:r>
              <a:rPr lang="en-US" sz="1400" b="1" dirty="0" err="1">
                <a:solidFill>
                  <a:srgbClr val="012B74"/>
                </a:solidFill>
                <a:latin typeface="Arial" pitchFamily="34" charset="0"/>
                <a:cs typeface="Arial" pitchFamily="34" charset="0"/>
              </a:rPr>
              <a:t>Heyland</a:t>
            </a:r>
            <a:r>
              <a:rPr lang="en-US" sz="1400" b="1" dirty="0">
                <a:solidFill>
                  <a:srgbClr val="012B74"/>
                </a:solidFill>
                <a:latin typeface="Arial" pitchFamily="34" charset="0"/>
                <a:cs typeface="Arial" pitchFamily="34" charset="0"/>
              </a:rPr>
              <a:t> DK, et al. </a:t>
            </a:r>
            <a:r>
              <a:rPr lang="en-US" sz="1400" b="1" i="1" dirty="0" err="1">
                <a:solidFill>
                  <a:srgbClr val="012B74"/>
                </a:solidFill>
                <a:latin typeface="Arial" pitchFamily="34" charset="0"/>
                <a:cs typeface="Arial" pitchFamily="34" charset="0"/>
              </a:rPr>
              <a:t>Crit</a:t>
            </a:r>
            <a:r>
              <a:rPr lang="en-US" sz="1400" b="1" i="1" dirty="0">
                <a:solidFill>
                  <a:srgbClr val="012B74"/>
                </a:solidFill>
                <a:latin typeface="Arial" pitchFamily="34" charset="0"/>
                <a:cs typeface="Arial" pitchFamily="34" charset="0"/>
              </a:rPr>
              <a:t> Care</a:t>
            </a:r>
            <a:r>
              <a:rPr lang="en-US" sz="1400" b="1" dirty="0">
                <a:solidFill>
                  <a:srgbClr val="012B74"/>
                </a:solidFill>
                <a:latin typeface="Arial" pitchFamily="34" charset="0"/>
                <a:cs typeface="Arial" pitchFamily="34" charset="0"/>
              </a:rPr>
              <a:t>. 2011;15(6):R268.</a:t>
            </a:r>
          </a:p>
        </p:txBody>
      </p:sp>
      <p:pic>
        <p:nvPicPr>
          <p:cNvPr id="7" name="image9.png"/>
          <p:cNvPicPr/>
          <p:nvPr/>
        </p:nvPicPr>
        <p:blipFill>
          <a:blip r:embed="rId5">
            <a:extLst/>
          </a:blip>
          <a:stretch>
            <a:fillRect/>
          </a:stretch>
        </p:blipFill>
        <p:spPr>
          <a:xfrm>
            <a:off x="9946724" y="-448772"/>
            <a:ext cx="3523754" cy="1761877"/>
          </a:xfrm>
          <a:prstGeom prst="rect">
            <a:avLst/>
          </a:prstGeom>
          <a:ln w="12700">
            <a:miter lim="400000"/>
          </a:ln>
        </p:spPr>
      </p:pic>
    </p:spTree>
    <p:extLst>
      <p:ext uri="{BB962C8B-B14F-4D97-AF65-F5344CB8AC3E}">
        <p14:creationId xmlns:p14="http://schemas.microsoft.com/office/powerpoint/2010/main" val="996165916"/>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 name="image11.jpeg"/>
          <p:cNvPicPr/>
          <p:nvPr/>
        </p:nvPicPr>
        <p:blipFill>
          <a:blip r:embed="rId2">
            <a:extLst/>
          </a:blip>
          <a:stretch>
            <a:fillRect/>
          </a:stretch>
        </p:blipFill>
        <p:spPr>
          <a:xfrm>
            <a:off x="0" y="0"/>
            <a:ext cx="12179300" cy="6858000"/>
          </a:xfrm>
          <a:prstGeom prst="rect">
            <a:avLst/>
          </a:prstGeom>
          <a:ln w="12700">
            <a:miter lim="400000"/>
          </a:ln>
        </p:spPr>
      </p:pic>
      <p:sp>
        <p:nvSpPr>
          <p:cNvPr id="268" name="Shape 268"/>
          <p:cNvSpPr/>
          <p:nvPr/>
        </p:nvSpPr>
        <p:spPr>
          <a:xfrm>
            <a:off x="770570" y="747942"/>
            <a:ext cx="13381627" cy="969496"/>
          </a:xfrm>
          <a:prstGeom prst="rect">
            <a:avLst/>
          </a:prstGeom>
          <a:ln w="12700">
            <a:miter lim="400000"/>
          </a:ln>
          <a:effectLst>
            <a:outerShdw blurRad="38100" dir="5400000" rotWithShape="0">
              <a:srgbClr val="000000">
                <a:alpha val="5242"/>
              </a:srgbClr>
            </a:outerShdw>
          </a:effectLst>
          <a:extLst>
            <a:ext uri="{C572A759-6A51-4108-AA02-DFA0A04FC94B}">
              <ma14:wrappingTextBoxFlag xmlns:ma14="http://schemas.microsoft.com/office/mac/drawingml/2011/main" xmlns="" val="1"/>
            </a:ext>
          </a:extLst>
        </p:spPr>
        <p:txBody>
          <a:bodyPr lIns="0" tIns="0" rIns="0" bIns="0" anchor="ctr">
            <a:spAutoFit/>
          </a:bodyPr>
          <a:lstStyle/>
          <a:p>
            <a:pPr lvl="0" defTabSz="584200">
              <a:lnSpc>
                <a:spcPct val="90000"/>
              </a:lnSpc>
            </a:pPr>
            <a:r>
              <a:rPr sz="3500" b="1" spc="-39" dirty="0">
                <a:solidFill>
                  <a:srgbClr val="0050E1"/>
                </a:solidFill>
                <a:latin typeface="+mn-lt"/>
                <a:ea typeface="+mn-ea"/>
                <a:cs typeface="+mn-cs"/>
                <a:sym typeface="Helvetica Neue"/>
              </a:rPr>
              <a:t>The </a:t>
            </a:r>
            <a:r>
              <a:rPr sz="3500" b="1" spc="-39" dirty="0">
                <a:solidFill>
                  <a:srgbClr val="0066FF"/>
                </a:solidFill>
                <a:latin typeface="+mn-lt"/>
                <a:ea typeface="+mn-ea"/>
                <a:cs typeface="+mn-cs"/>
                <a:sym typeface="Helvetica Neue"/>
              </a:rPr>
              <a:t>Prevalence</a:t>
            </a:r>
            <a:r>
              <a:rPr sz="3500" b="1" spc="-39" dirty="0">
                <a:solidFill>
                  <a:srgbClr val="0050E1"/>
                </a:solidFill>
                <a:latin typeface="+mn-lt"/>
                <a:ea typeface="+mn-ea"/>
                <a:cs typeface="+mn-cs"/>
                <a:sym typeface="Helvetica Neue"/>
              </a:rPr>
              <a:t> of Iatrogenic Underfeeding</a:t>
            </a:r>
            <a:br>
              <a:rPr sz="3500" b="1" spc="-39" dirty="0">
                <a:solidFill>
                  <a:srgbClr val="0050E1"/>
                </a:solidFill>
                <a:latin typeface="+mn-lt"/>
                <a:ea typeface="+mn-ea"/>
                <a:cs typeface="+mn-cs"/>
                <a:sym typeface="Helvetica Neue"/>
              </a:rPr>
            </a:br>
            <a:r>
              <a:rPr sz="3500" b="1" spc="-39" dirty="0">
                <a:solidFill>
                  <a:srgbClr val="0050E1"/>
                </a:solidFill>
                <a:latin typeface="+mn-lt"/>
                <a:ea typeface="+mn-ea"/>
                <a:cs typeface="+mn-cs"/>
                <a:sym typeface="Helvetica Neue"/>
              </a:rPr>
              <a:t>in the Nutritionally ‘At-Risk’ Critically Ill Patient</a:t>
            </a:r>
          </a:p>
        </p:txBody>
      </p:sp>
      <p:sp>
        <p:nvSpPr>
          <p:cNvPr id="269" name="Shape 269"/>
          <p:cNvSpPr/>
          <p:nvPr/>
        </p:nvSpPr>
        <p:spPr>
          <a:xfrm flipV="1">
            <a:off x="785412" y="2008585"/>
            <a:ext cx="11458777" cy="3"/>
          </a:xfrm>
          <a:prstGeom prst="line">
            <a:avLst/>
          </a:prstGeom>
          <a:ln w="12700">
            <a:solidFill>
              <a:srgbClr val="31B6FD"/>
            </a:solidFill>
          </a:ln>
        </p:spPr>
        <p:txBody>
          <a:bodyPr lIns="0" tIns="0" rIns="0" bIns="0"/>
          <a:lstStyle/>
          <a:p>
            <a:pPr lvl="0" defTabSz="457200">
              <a:defRPr sz="1200"/>
            </a:pPr>
            <a:endParaRPr/>
          </a:p>
        </p:txBody>
      </p:sp>
      <p:sp>
        <p:nvSpPr>
          <p:cNvPr id="270" name="Shape 270"/>
          <p:cNvSpPr/>
          <p:nvPr/>
        </p:nvSpPr>
        <p:spPr>
          <a:xfrm>
            <a:off x="381000" y="6400800"/>
            <a:ext cx="353866" cy="1397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900">
                <a:solidFill>
                  <a:srgbClr val="FFFFFF"/>
                </a:solidFill>
                <a:latin typeface="Effra"/>
                <a:ea typeface="Effra"/>
                <a:cs typeface="Effra"/>
                <a:sym typeface="Effra"/>
              </a:defRPr>
            </a:lvl1pPr>
          </a:lstStyle>
          <a:p>
            <a:pPr lvl="0">
              <a:defRPr sz="1800">
                <a:solidFill>
                  <a:srgbClr val="000000"/>
                </a:solidFill>
              </a:defRPr>
            </a:pPr>
            <a:r>
              <a:rPr sz="900">
                <a:solidFill>
                  <a:srgbClr val="FFFFFF"/>
                </a:solidFill>
              </a:rPr>
              <a:t>7</a:t>
            </a:r>
          </a:p>
        </p:txBody>
      </p:sp>
      <p:grpSp>
        <p:nvGrpSpPr>
          <p:cNvPr id="273" name="Group 273"/>
          <p:cNvGrpSpPr/>
          <p:nvPr/>
        </p:nvGrpSpPr>
        <p:grpSpPr>
          <a:xfrm>
            <a:off x="784447" y="2010537"/>
            <a:ext cx="5707120" cy="622744"/>
            <a:chOff x="0" y="-1"/>
            <a:chExt cx="5707119" cy="622742"/>
          </a:xfrm>
        </p:grpSpPr>
        <p:sp>
          <p:nvSpPr>
            <p:cNvPr id="271" name="Shape 271"/>
            <p:cNvSpPr/>
            <p:nvPr/>
          </p:nvSpPr>
          <p:spPr>
            <a:xfrm>
              <a:off x="-1" y="-2"/>
              <a:ext cx="5707120" cy="622744"/>
            </a:xfrm>
            <a:prstGeom prst="rect">
              <a:avLst/>
            </a:prstGeom>
            <a:solidFill>
              <a:srgbClr val="1AA4D5"/>
            </a:solidFill>
            <a:ln w="12700" cap="flat">
              <a:noFill/>
              <a:miter lim="400000"/>
            </a:ln>
            <a:effectLst/>
          </p:spPr>
          <p:txBody>
            <a:bodyPr wrap="square" lIns="0" tIns="0" rIns="0" bIns="0" numCol="1" anchor="ctr">
              <a:noAutofit/>
            </a:bodyPr>
            <a:lstStyle/>
            <a:p>
              <a:pPr lvl="0" algn="ctr">
                <a:defRPr>
                  <a:latin typeface="Rockwell"/>
                  <a:ea typeface="Rockwell"/>
                  <a:cs typeface="Rockwell"/>
                  <a:sym typeface="Rockwell"/>
                </a:defRPr>
              </a:pPr>
              <a:endParaRPr/>
            </a:p>
          </p:txBody>
        </p:sp>
        <p:sp>
          <p:nvSpPr>
            <p:cNvPr id="272" name="Shape 272"/>
            <p:cNvSpPr/>
            <p:nvPr/>
          </p:nvSpPr>
          <p:spPr>
            <a:xfrm>
              <a:off x="-1" y="82770"/>
              <a:ext cx="5707120" cy="457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lgn="ctr"/>
              <a:r>
                <a:rPr sz="1500" b="1">
                  <a:latin typeface="Effra"/>
                  <a:ea typeface="Effra"/>
                  <a:cs typeface="Effra"/>
                  <a:sym typeface="Effra"/>
                </a:rPr>
                <a:t>% high risk patients </a:t>
              </a:r>
              <a:r>
                <a:rPr sz="1500" b="1" u="sng">
                  <a:latin typeface="Effra"/>
                  <a:ea typeface="Effra"/>
                  <a:cs typeface="Effra"/>
                  <a:sym typeface="Effra"/>
                </a:rPr>
                <a:t>who failed </a:t>
              </a:r>
              <a:r>
                <a:rPr sz="1500" b="1">
                  <a:latin typeface="Effra"/>
                  <a:ea typeface="Effra"/>
                  <a:cs typeface="Effra"/>
                  <a:sym typeface="Effra"/>
                </a:rPr>
                <a:t>to meet minimal quality targets (80% overall energy adequacy) </a:t>
              </a:r>
            </a:p>
          </p:txBody>
        </p:sp>
      </p:grpSp>
      <p:sp>
        <p:nvSpPr>
          <p:cNvPr id="274" name="Shape 274"/>
          <p:cNvSpPr/>
          <p:nvPr/>
        </p:nvSpPr>
        <p:spPr>
          <a:xfrm>
            <a:off x="7722420" y="5949412"/>
            <a:ext cx="2057403" cy="51807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r>
              <a:rPr sz="1400">
                <a:latin typeface="Helvetica Neue Light"/>
                <a:ea typeface="Helvetica Neue Light"/>
                <a:cs typeface="Helvetica Neue Light"/>
                <a:sym typeface="Helvetica Neue Light"/>
              </a:rPr>
              <a:t>Heyland </a:t>
            </a:r>
            <a:endParaRPr>
              <a:latin typeface="Rockwell"/>
              <a:ea typeface="Rockwell"/>
              <a:cs typeface="Rockwell"/>
              <a:sym typeface="Rockwell"/>
            </a:endParaRPr>
          </a:p>
          <a:p>
            <a:pPr lvl="0"/>
            <a:r>
              <a:rPr sz="1400">
                <a:latin typeface="Helvetica Neue Light"/>
                <a:ea typeface="Helvetica Neue Light"/>
                <a:cs typeface="Helvetica Neue Light"/>
                <a:sym typeface="Helvetica Neue Light"/>
              </a:rPr>
              <a:t>Clinical Nutrition 2015</a:t>
            </a:r>
          </a:p>
        </p:txBody>
      </p:sp>
      <p:sp>
        <p:nvSpPr>
          <p:cNvPr id="275" name="Shape 275"/>
          <p:cNvSpPr/>
          <p:nvPr/>
        </p:nvSpPr>
        <p:spPr>
          <a:xfrm>
            <a:off x="8252428" y="2820747"/>
            <a:ext cx="2671579" cy="275972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spcBef>
                <a:spcPts val="800"/>
              </a:spcBef>
            </a:pPr>
            <a:r>
              <a:rPr sz="2000" dirty="0">
                <a:latin typeface="+mn-lt"/>
                <a:ea typeface="+mn-ea"/>
                <a:cs typeface="+mn-cs"/>
                <a:sym typeface="Helvetica Neue"/>
              </a:rPr>
              <a:t>Of all at-risk patients, </a:t>
            </a:r>
            <a:r>
              <a:rPr sz="2000" u="sng" dirty="0">
                <a:latin typeface="+mn-lt"/>
                <a:ea typeface="+mn-ea"/>
                <a:cs typeface="+mn-cs"/>
                <a:sym typeface="Helvetica Neue"/>
              </a:rPr>
              <a:t>14%</a:t>
            </a:r>
            <a:r>
              <a:rPr sz="2000" dirty="0">
                <a:latin typeface="+mn-lt"/>
                <a:ea typeface="+mn-ea"/>
                <a:cs typeface="+mn-cs"/>
                <a:sym typeface="Helvetica Neue"/>
              </a:rPr>
              <a:t> were ever prescribed volume-based feeds </a:t>
            </a:r>
            <a:endParaRPr lang="en-CA" sz="2000" dirty="0" smtClean="0">
              <a:latin typeface="+mn-lt"/>
              <a:ea typeface="+mn-ea"/>
              <a:cs typeface="+mn-cs"/>
              <a:sym typeface="Helvetica Neue"/>
            </a:endParaRPr>
          </a:p>
          <a:p>
            <a:pPr lvl="0">
              <a:spcBef>
                <a:spcPts val="800"/>
              </a:spcBef>
            </a:pPr>
            <a:r>
              <a:rPr sz="2000" u="sng" dirty="0" smtClean="0">
                <a:latin typeface="+mn-lt"/>
                <a:ea typeface="+mn-ea"/>
                <a:cs typeface="+mn-cs"/>
                <a:sym typeface="Helvetica Neue"/>
              </a:rPr>
              <a:t>15</a:t>
            </a:r>
            <a:r>
              <a:rPr sz="2000" u="sng" dirty="0">
                <a:latin typeface="+mn-lt"/>
                <a:ea typeface="+mn-ea"/>
                <a:cs typeface="+mn-cs"/>
                <a:sym typeface="Helvetica Neue"/>
              </a:rPr>
              <a:t>%</a:t>
            </a:r>
            <a:r>
              <a:rPr sz="2000" dirty="0">
                <a:latin typeface="+mn-lt"/>
                <a:ea typeface="+mn-ea"/>
                <a:cs typeface="+mn-cs"/>
                <a:sym typeface="Helvetica Neue"/>
              </a:rPr>
              <a:t> ever received </a:t>
            </a:r>
            <a:r>
              <a:rPr sz="2000" dirty="0" err="1" smtClean="0">
                <a:latin typeface="+mn-lt"/>
                <a:ea typeface="+mn-ea"/>
                <a:cs typeface="+mn-cs"/>
                <a:sym typeface="Helvetica Neue"/>
              </a:rPr>
              <a:t>sPN</a:t>
            </a:r>
            <a:endParaRPr lang="en-CA" sz="2000" dirty="0" smtClean="0">
              <a:latin typeface="+mn-lt"/>
              <a:ea typeface="+mn-ea"/>
              <a:cs typeface="+mn-cs"/>
              <a:sym typeface="Helvetica Neue"/>
            </a:endParaRPr>
          </a:p>
          <a:p>
            <a:pPr lvl="0">
              <a:spcBef>
                <a:spcPts val="800"/>
              </a:spcBef>
            </a:pPr>
            <a:r>
              <a:rPr lang="en-CA" sz="2000" u="sng" dirty="0" smtClean="0">
                <a:latin typeface="+mn-lt"/>
                <a:ea typeface="+mn-ea"/>
                <a:cs typeface="+mn-cs"/>
                <a:sym typeface="Helvetica Neue"/>
              </a:rPr>
              <a:t>30%</a:t>
            </a:r>
            <a:r>
              <a:rPr lang="en-CA" sz="2000" dirty="0" smtClean="0">
                <a:latin typeface="+mn-lt"/>
                <a:ea typeface="+mn-ea"/>
                <a:cs typeface="+mn-cs"/>
                <a:sym typeface="Helvetica Neue"/>
              </a:rPr>
              <a:t> ever prescribed motility agents</a:t>
            </a:r>
            <a:endParaRPr sz="2000" dirty="0">
              <a:latin typeface="+mn-lt"/>
              <a:ea typeface="+mn-ea"/>
              <a:cs typeface="+mn-cs"/>
              <a:sym typeface="Helvetica Neue"/>
            </a:endParaRPr>
          </a:p>
        </p:txBody>
      </p:sp>
      <p:pic>
        <p:nvPicPr>
          <p:cNvPr id="276" name="image16.png"/>
          <p:cNvPicPr/>
          <p:nvPr/>
        </p:nvPicPr>
        <p:blipFill>
          <a:blip r:embed="rId3">
            <a:extLst/>
          </a:blip>
          <a:stretch>
            <a:fillRect/>
          </a:stretch>
        </p:blipFill>
        <p:spPr>
          <a:xfrm>
            <a:off x="776590" y="2846352"/>
            <a:ext cx="6852257" cy="3565552"/>
          </a:xfrm>
          <a:prstGeom prst="rect">
            <a:avLst/>
          </a:prstGeom>
          <a:ln w="12700">
            <a:miter lim="400000"/>
          </a:ln>
        </p:spPr>
      </p:pic>
      <p:pic>
        <p:nvPicPr>
          <p:cNvPr id="277" name="image9.png"/>
          <p:cNvPicPr/>
          <p:nvPr/>
        </p:nvPicPr>
        <p:blipFill>
          <a:blip r:embed="rId4">
            <a:extLst/>
          </a:blip>
          <a:stretch>
            <a:fillRect/>
          </a:stretch>
        </p:blipFill>
        <p:spPr>
          <a:xfrm>
            <a:off x="9946724" y="-448772"/>
            <a:ext cx="3523754" cy="1761877"/>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ChangeArrowheads="1"/>
          </p:cNvSpPr>
          <p:nvPr/>
        </p:nvSpPr>
        <p:spPr bwMode="auto">
          <a:xfrm>
            <a:off x="2127250" y="4239969"/>
            <a:ext cx="7996238" cy="1276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tx2"/>
              </a:buClr>
              <a:buSzPct val="75000"/>
              <a:buFont typeface="Wingdings" panose="05000000000000000000" pitchFamily="2" charset="2"/>
              <a:buChar char="Ø"/>
            </a:pPr>
            <a:r>
              <a:rPr lang="en-US" altLang="en-US" sz="2800" dirty="0">
                <a:latin typeface="Arial" panose="020B0604020202020204" pitchFamily="34" charset="0"/>
              </a:rPr>
              <a:t>Impaired </a:t>
            </a:r>
            <a:r>
              <a:rPr lang="en-US" altLang="en-US" sz="2800" dirty="0" smtClean="0">
                <a:latin typeface="Arial" panose="020B0604020202020204" pitchFamily="34" charset="0"/>
              </a:rPr>
              <a:t>motility/GI Dysfunction</a:t>
            </a:r>
            <a:endParaRPr lang="en-US" altLang="en-US" sz="2800" dirty="0">
              <a:latin typeface="Arial" panose="020B0604020202020204" pitchFamily="34" charset="0"/>
            </a:endParaRPr>
          </a:p>
        </p:txBody>
      </p:sp>
      <p:sp>
        <p:nvSpPr>
          <p:cNvPr id="137219" name="Rectangle 3"/>
          <p:cNvSpPr>
            <a:spLocks noChangeArrowheads="1"/>
          </p:cNvSpPr>
          <p:nvPr/>
        </p:nvSpPr>
        <p:spPr bwMode="auto">
          <a:xfrm>
            <a:off x="2351088" y="2388639"/>
            <a:ext cx="77724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tx2"/>
              </a:buClr>
              <a:buSzPct val="75000"/>
              <a:buFont typeface="Monotype Sorts"/>
              <a:buChar char="u"/>
            </a:pPr>
            <a:endParaRPr lang="en-CA" altLang="en-US" sz="2800">
              <a:solidFill>
                <a:schemeClr val="tx2"/>
              </a:solidFill>
              <a:latin typeface="Arial" panose="020B0604020202020204" pitchFamily="34" charset="0"/>
            </a:endParaRPr>
          </a:p>
        </p:txBody>
      </p:sp>
      <p:sp>
        <p:nvSpPr>
          <p:cNvPr id="137220" name="Rectangle 4"/>
          <p:cNvSpPr>
            <a:spLocks noChangeArrowheads="1"/>
          </p:cNvSpPr>
          <p:nvPr/>
        </p:nvSpPr>
        <p:spPr bwMode="auto">
          <a:xfrm>
            <a:off x="1915319" y="207628"/>
            <a:ext cx="8420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b="1" dirty="0">
                <a:solidFill>
                  <a:srgbClr val="0066FF"/>
                </a:solidFill>
                <a:latin typeface="Helvetica Neue"/>
              </a:rPr>
              <a:t>Reasons for </a:t>
            </a:r>
            <a:r>
              <a:rPr lang="en-US" altLang="en-US" sz="3600" b="1" dirty="0" smtClean="0">
                <a:solidFill>
                  <a:srgbClr val="0066FF"/>
                </a:solidFill>
                <a:latin typeface="Helvetica Neue"/>
              </a:rPr>
              <a:t>Iatrogenic Underfeeding</a:t>
            </a:r>
            <a:endParaRPr lang="en-US" altLang="en-US" sz="3600" b="1" dirty="0">
              <a:solidFill>
                <a:srgbClr val="0066FF"/>
              </a:solidFill>
              <a:latin typeface="Helvetica Neue"/>
            </a:endParaRPr>
          </a:p>
        </p:txBody>
      </p:sp>
      <p:sp>
        <p:nvSpPr>
          <p:cNvPr id="137221" name="Right Arrow 5"/>
          <p:cNvSpPr>
            <a:spLocks noChangeArrowheads="1"/>
          </p:cNvSpPr>
          <p:nvPr/>
        </p:nvSpPr>
        <p:spPr bwMode="auto">
          <a:xfrm>
            <a:off x="5408613" y="6004560"/>
            <a:ext cx="977900" cy="484188"/>
          </a:xfrm>
          <a:prstGeom prst="rightArrow">
            <a:avLst>
              <a:gd name="adj1" fmla="val 50000"/>
              <a:gd name="adj2" fmla="val 50024"/>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tx2"/>
              </a:solidFill>
              <a:latin typeface="Arial" panose="020B0604020202020204" pitchFamily="34" charset="0"/>
            </a:endParaRPr>
          </a:p>
        </p:txBody>
      </p:sp>
      <p:sp>
        <p:nvSpPr>
          <p:cNvPr id="137224" name="Rectangle 2"/>
          <p:cNvSpPr>
            <a:spLocks noChangeArrowheads="1"/>
          </p:cNvSpPr>
          <p:nvPr/>
        </p:nvSpPr>
        <p:spPr bwMode="auto">
          <a:xfrm>
            <a:off x="2007393" y="1807110"/>
            <a:ext cx="5773849" cy="1580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tx2"/>
              </a:buClr>
              <a:buSzPct val="75000"/>
              <a:buFont typeface="Wingdings" panose="05000000000000000000" pitchFamily="2" charset="2"/>
              <a:buChar char="Ø"/>
            </a:pPr>
            <a:r>
              <a:rPr lang="en-US" altLang="en-US" sz="2800" dirty="0">
                <a:latin typeface="Arial" panose="020B0604020202020204" pitchFamily="34" charset="0"/>
              </a:rPr>
              <a:t>Slow starts and slow ramp ups</a:t>
            </a:r>
          </a:p>
          <a:p>
            <a:pPr>
              <a:buClr>
                <a:schemeClr val="tx2"/>
              </a:buClr>
              <a:buSzPct val="75000"/>
              <a:buFont typeface="Wingdings" panose="05000000000000000000" pitchFamily="2" charset="2"/>
              <a:buChar char="Ø"/>
            </a:pPr>
            <a:r>
              <a:rPr lang="en-US" altLang="en-US" sz="2800" dirty="0">
                <a:latin typeface="Arial" panose="020B0604020202020204" pitchFamily="34" charset="0"/>
              </a:rPr>
              <a:t>Interruptions</a:t>
            </a:r>
          </a:p>
          <a:p>
            <a:pPr lvl="1">
              <a:buClr>
                <a:schemeClr val="tx1"/>
              </a:buClr>
              <a:buSzPct val="75000"/>
              <a:buFont typeface="Wingdings" panose="05000000000000000000" pitchFamily="2" charset="2"/>
              <a:buChar char="§"/>
            </a:pPr>
            <a:r>
              <a:rPr lang="en-US" altLang="en-US" sz="2400" dirty="0">
                <a:latin typeface="Arial" panose="020B0604020202020204" pitchFamily="34" charset="0"/>
              </a:rPr>
              <a:t>Mostly related to procedures</a:t>
            </a:r>
          </a:p>
          <a:p>
            <a:pPr lvl="1">
              <a:buClr>
                <a:schemeClr val="tx1"/>
              </a:buClr>
              <a:buSzPct val="75000"/>
              <a:buFont typeface="Wingdings" panose="05000000000000000000" pitchFamily="2" charset="2"/>
              <a:buChar char="§"/>
            </a:pPr>
            <a:r>
              <a:rPr lang="en-US" altLang="en-US" sz="2400" dirty="0">
                <a:latin typeface="Arial" panose="020B0604020202020204" pitchFamily="34" charset="0"/>
              </a:rPr>
              <a:t>Not related to GI dysfunction</a:t>
            </a:r>
          </a:p>
        </p:txBody>
      </p:sp>
      <p:sp>
        <p:nvSpPr>
          <p:cNvPr id="137225" name="Right Arrow 10"/>
          <p:cNvSpPr>
            <a:spLocks noChangeArrowheads="1"/>
          </p:cNvSpPr>
          <p:nvPr/>
        </p:nvSpPr>
        <p:spPr bwMode="auto">
          <a:xfrm>
            <a:off x="3964679" y="3600751"/>
            <a:ext cx="706480" cy="418877"/>
          </a:xfrm>
          <a:prstGeom prst="rightArrow">
            <a:avLst>
              <a:gd name="adj1" fmla="val 50000"/>
              <a:gd name="adj2" fmla="val 50004"/>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schemeClr val="tx2"/>
              </a:solidFill>
              <a:latin typeface="Arial" panose="020B0604020202020204" pitchFamily="34" charset="0"/>
            </a:endParaRPr>
          </a:p>
        </p:txBody>
      </p:sp>
      <p:sp>
        <p:nvSpPr>
          <p:cNvPr id="15" name="Shape 251"/>
          <p:cNvSpPr/>
          <p:nvPr/>
        </p:nvSpPr>
        <p:spPr>
          <a:xfrm flipV="1">
            <a:off x="657124" y="1563600"/>
            <a:ext cx="11458777" cy="3"/>
          </a:xfrm>
          <a:prstGeom prst="line">
            <a:avLst/>
          </a:prstGeom>
          <a:ln w="12700">
            <a:solidFill>
              <a:srgbClr val="31B6FD"/>
            </a:solidFill>
          </a:ln>
        </p:spPr>
        <p:txBody>
          <a:bodyPr lIns="0" tIns="0" rIns="0" bIns="0"/>
          <a:lstStyle/>
          <a:p>
            <a:pPr lvl="0" defTabSz="457200">
              <a:defRPr sz="1200"/>
            </a:pPr>
            <a:endParaRPr/>
          </a:p>
        </p:txBody>
      </p:sp>
      <p:pic>
        <p:nvPicPr>
          <p:cNvPr id="16" name="image9.png"/>
          <p:cNvPicPr/>
          <p:nvPr/>
        </p:nvPicPr>
        <p:blipFill>
          <a:blip r:embed="rId2">
            <a:extLst/>
          </a:blip>
          <a:stretch>
            <a:fillRect/>
          </a:stretch>
        </p:blipFill>
        <p:spPr>
          <a:xfrm>
            <a:off x="9946724" y="-448772"/>
            <a:ext cx="3523754" cy="1761877"/>
          </a:xfrm>
          <a:prstGeom prst="rect">
            <a:avLst/>
          </a:prstGeom>
          <a:ln w="12700">
            <a:miter lim="400000"/>
          </a:ln>
        </p:spPr>
      </p:pic>
      <p:sp>
        <p:nvSpPr>
          <p:cNvPr id="2" name="Left Arrow Callout 1"/>
          <p:cNvSpPr/>
          <p:nvPr/>
        </p:nvSpPr>
        <p:spPr>
          <a:xfrm>
            <a:off x="7781242" y="2306811"/>
            <a:ext cx="3497581" cy="1200325"/>
          </a:xfrm>
          <a:prstGeom prst="leftArrowCallout">
            <a:avLst/>
          </a:prstGeom>
          <a:solidFill>
            <a:srgbClr val="FFFFFF"/>
          </a:solidFill>
          <a:ln w="25400" cap="flat">
            <a:solidFill>
              <a:srgbClr val="31B6FD"/>
            </a:solidFill>
            <a:prstDash val="solid"/>
            <a:bevel/>
          </a:ln>
          <a:effectLst>
            <a:outerShdw blurRad="50800" dist="381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spcBef>
                <a:spcPct val="0"/>
              </a:spcBef>
              <a:buFontTx/>
              <a:buNone/>
            </a:pPr>
            <a:r>
              <a:rPr lang="en-US" altLang="en-US">
                <a:solidFill>
                  <a:schemeClr val="bg2"/>
                </a:solidFill>
                <a:latin typeface="Arial Black" panose="020B0A04020102020204" pitchFamily="34" charset="0"/>
              </a:rPr>
              <a:t>Can be overcome by better feeding protocols (eg. PEP uP)</a:t>
            </a:r>
            <a:endParaRPr lang="en-US" altLang="en-US" dirty="0">
              <a:solidFill>
                <a:schemeClr val="bg2"/>
              </a:solidFill>
              <a:latin typeface="Arial Black" panose="020B0A04020102020204" pitchFamily="34" charset="0"/>
            </a:endParaRPr>
          </a:p>
        </p:txBody>
      </p:sp>
      <p:sp>
        <p:nvSpPr>
          <p:cNvPr id="3" name="Left Arrow Callout 2"/>
          <p:cNvSpPr/>
          <p:nvPr/>
        </p:nvSpPr>
        <p:spPr>
          <a:xfrm>
            <a:off x="7933642" y="4312573"/>
            <a:ext cx="3564451" cy="646327"/>
          </a:xfrm>
          <a:prstGeom prst="leftArrowCallout">
            <a:avLst/>
          </a:prstGeom>
          <a:solidFill>
            <a:srgbClr val="FFFFFF"/>
          </a:solidFill>
          <a:ln w="25400" cap="flat">
            <a:solidFill>
              <a:srgbClr val="31B6FD"/>
            </a:solidFill>
            <a:prstDash val="solid"/>
            <a:bevel/>
          </a:ln>
          <a:effectLst>
            <a:outerShdw blurRad="50800" dist="381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spcBef>
                <a:spcPct val="0"/>
              </a:spcBef>
              <a:buFontTx/>
              <a:buNone/>
            </a:pPr>
            <a:r>
              <a:rPr lang="en-US" altLang="en-US" dirty="0">
                <a:solidFill>
                  <a:schemeClr val="bg2"/>
                </a:solidFill>
                <a:latin typeface="Arial Black" panose="020B0A04020102020204" pitchFamily="34" charset="0"/>
              </a:rPr>
              <a:t>Strategies to </a:t>
            </a:r>
            <a:r>
              <a:rPr lang="en-US" altLang="en-US" dirty="0" smtClean="0">
                <a:solidFill>
                  <a:schemeClr val="bg2"/>
                </a:solidFill>
                <a:latin typeface="Arial Black" panose="020B0A04020102020204" pitchFamily="34" charset="0"/>
              </a:rPr>
              <a:t>improve!</a:t>
            </a:r>
            <a:endParaRPr lang="en-US" altLang="en-US" dirty="0">
              <a:solidFill>
                <a:schemeClr val="bg2"/>
              </a:solidFill>
              <a:latin typeface="Arial Black" panose="020B0A04020102020204" pitchFamily="34" charset="0"/>
            </a:endParaRPr>
          </a:p>
        </p:txBody>
      </p:sp>
    </p:spTree>
    <p:extLst>
      <p:ext uri="{BB962C8B-B14F-4D97-AF65-F5344CB8AC3E}">
        <p14:creationId xmlns:p14="http://schemas.microsoft.com/office/powerpoint/2010/main" val="18964864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7218"/>
                                        </p:tgtEl>
                                        <p:attrNameLst>
                                          <p:attrName>style.visibility</p:attrName>
                                        </p:attrNameLst>
                                      </p:cBhvr>
                                      <p:to>
                                        <p:strVal val="visible"/>
                                      </p:to>
                                    </p:set>
                                    <p:animEffect transition="in" filter="fade">
                                      <p:cBhvr>
                                        <p:cTn id="12" dur="250"/>
                                        <p:tgtEl>
                                          <p:spTgt spid="1372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11.jpeg"/>
          <p:cNvPicPr/>
          <p:nvPr/>
        </p:nvPicPr>
        <p:blipFill>
          <a:blip r:embed="rId3">
            <a:extLst/>
          </a:blip>
          <a:stretch>
            <a:fillRect/>
          </a:stretch>
        </p:blipFill>
        <p:spPr>
          <a:xfrm>
            <a:off x="0" y="0"/>
            <a:ext cx="12179300" cy="6858000"/>
          </a:xfrm>
          <a:prstGeom prst="rect">
            <a:avLst/>
          </a:prstGeom>
          <a:ln w="12700">
            <a:miter lim="400000"/>
          </a:ln>
        </p:spPr>
      </p:pic>
      <p:sp>
        <p:nvSpPr>
          <p:cNvPr id="2" name="Title 1"/>
          <p:cNvSpPr>
            <a:spLocks noGrp="1"/>
          </p:cNvSpPr>
          <p:nvPr>
            <p:ph type="title"/>
          </p:nvPr>
        </p:nvSpPr>
        <p:spPr/>
        <p:txBody>
          <a:bodyPr/>
          <a:lstStyle/>
          <a:p>
            <a:endParaRPr lang="en-CA"/>
          </a:p>
        </p:txBody>
      </p:sp>
      <p:sp>
        <p:nvSpPr>
          <p:cNvPr id="3" name="Text Placeholder 2"/>
          <p:cNvSpPr>
            <a:spLocks noGrp="1"/>
          </p:cNvSpPr>
          <p:nvPr>
            <p:ph type="body" idx="1"/>
          </p:nvPr>
        </p:nvSpPr>
        <p:spPr/>
        <p:txBody>
          <a:bodyPr/>
          <a:lstStyle/>
          <a:p>
            <a:endParaRPr lang="en-CA"/>
          </a:p>
        </p:txBody>
      </p:sp>
      <p:pic>
        <p:nvPicPr>
          <p:cNvPr id="4" name="Picture 3"/>
          <p:cNvPicPr>
            <a:picLocks noChangeAspect="1"/>
          </p:cNvPicPr>
          <p:nvPr/>
        </p:nvPicPr>
        <p:blipFill>
          <a:blip r:embed="rId4"/>
          <a:stretch>
            <a:fillRect/>
          </a:stretch>
        </p:blipFill>
        <p:spPr>
          <a:xfrm>
            <a:off x="1407831" y="0"/>
            <a:ext cx="9032626" cy="2662200"/>
          </a:xfrm>
          <a:prstGeom prst="rect">
            <a:avLst/>
          </a:prstGeom>
        </p:spPr>
      </p:pic>
      <p:pic>
        <p:nvPicPr>
          <p:cNvPr id="6" name="Picture 5"/>
          <p:cNvPicPr>
            <a:picLocks noChangeAspect="1"/>
          </p:cNvPicPr>
          <p:nvPr/>
        </p:nvPicPr>
        <p:blipFill>
          <a:blip r:embed="rId5"/>
          <a:stretch>
            <a:fillRect/>
          </a:stretch>
        </p:blipFill>
        <p:spPr>
          <a:xfrm>
            <a:off x="1166941" y="3091149"/>
            <a:ext cx="4533750" cy="2679600"/>
          </a:xfrm>
          <a:prstGeom prst="rect">
            <a:avLst/>
          </a:prstGeom>
        </p:spPr>
      </p:pic>
      <p:pic>
        <p:nvPicPr>
          <p:cNvPr id="7" name="Picture 6"/>
          <p:cNvPicPr>
            <a:picLocks noChangeAspect="1"/>
          </p:cNvPicPr>
          <p:nvPr/>
        </p:nvPicPr>
        <p:blipFill>
          <a:blip r:embed="rId6"/>
          <a:stretch>
            <a:fillRect/>
          </a:stretch>
        </p:blipFill>
        <p:spPr>
          <a:xfrm>
            <a:off x="5952484" y="2869299"/>
            <a:ext cx="4690688" cy="3123300"/>
          </a:xfrm>
          <a:prstGeom prst="rect">
            <a:avLst/>
          </a:prstGeom>
        </p:spPr>
      </p:pic>
      <p:sp>
        <p:nvSpPr>
          <p:cNvPr id="8" name="TextBox 7"/>
          <p:cNvSpPr txBox="1"/>
          <p:nvPr/>
        </p:nvSpPr>
        <p:spPr>
          <a:xfrm>
            <a:off x="1566153" y="6147881"/>
            <a:ext cx="8715983" cy="369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CA" sz="1800" b="0" i="0" u="none" strike="noStrike" cap="none" spc="0" normalizeH="0" baseline="0" dirty="0" smtClean="0">
                <a:ln>
                  <a:noFill/>
                </a:ln>
                <a:solidFill>
                  <a:srgbClr val="000000"/>
                </a:solidFill>
                <a:effectLst/>
                <a:uFillTx/>
                <a:latin typeface="+mj-lt"/>
                <a:ea typeface="+mj-ea"/>
                <a:cs typeface="+mj-cs"/>
                <a:sym typeface="Helvetica"/>
              </a:rPr>
              <a:t>Decreased gastric</a:t>
            </a:r>
            <a:r>
              <a:rPr kumimoji="0" lang="en-CA" sz="1800" b="0" i="0" u="none" strike="noStrike" cap="none" spc="0" normalizeH="0" dirty="0" smtClean="0">
                <a:ln>
                  <a:noFill/>
                </a:ln>
                <a:solidFill>
                  <a:srgbClr val="000000"/>
                </a:solidFill>
                <a:effectLst/>
                <a:uFillTx/>
                <a:latin typeface="+mj-lt"/>
                <a:ea typeface="+mj-ea"/>
                <a:cs typeface="+mj-cs"/>
                <a:sym typeface="Helvetica"/>
              </a:rPr>
              <a:t> emptying very common and correlated with GRV</a:t>
            </a:r>
            <a:endParaRPr kumimoji="0" lang="en-CA"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9" name="image9.png"/>
          <p:cNvPicPr/>
          <p:nvPr/>
        </p:nvPicPr>
        <p:blipFill>
          <a:blip r:embed="rId7">
            <a:extLst/>
          </a:blip>
          <a:stretch>
            <a:fillRect/>
          </a:stretch>
        </p:blipFill>
        <p:spPr>
          <a:xfrm>
            <a:off x="9946724" y="-448772"/>
            <a:ext cx="3523754" cy="1761877"/>
          </a:xfrm>
          <a:prstGeom prst="rect">
            <a:avLst/>
          </a:prstGeom>
          <a:ln w="12700">
            <a:miter lim="400000"/>
          </a:ln>
        </p:spPr>
      </p:pic>
    </p:spTree>
    <p:extLst>
      <p:ext uri="{BB962C8B-B14F-4D97-AF65-F5344CB8AC3E}">
        <p14:creationId xmlns:p14="http://schemas.microsoft.com/office/powerpoint/2010/main" val="3398071332"/>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solidFill>
                  <a:srgbClr val="0000FF"/>
                </a:solidFill>
                <a:latin typeface="Helvetica Neue"/>
              </a:rPr>
              <a:t>Dysmotility: Contributing factors</a:t>
            </a:r>
          </a:p>
        </p:txBody>
      </p:sp>
      <p:sp>
        <p:nvSpPr>
          <p:cNvPr id="3" name="Content Placeholder 2"/>
          <p:cNvSpPr>
            <a:spLocks noGrp="1"/>
          </p:cNvSpPr>
          <p:nvPr>
            <p:ph sz="half" idx="1"/>
          </p:nvPr>
        </p:nvSpPr>
        <p:spPr/>
        <p:txBody>
          <a:bodyPr>
            <a:normAutofit/>
          </a:bodyPr>
          <a:lstStyle/>
          <a:p>
            <a:r>
              <a:rPr lang="en-US" sz="3197" dirty="0">
                <a:solidFill>
                  <a:schemeClr val="tx1"/>
                </a:solidFill>
                <a:latin typeface="Arial" panose="020B0604020202020204" pitchFamily="34" charset="0"/>
                <a:cs typeface="Arial" panose="020B0604020202020204" pitchFamily="34" charset="0"/>
              </a:rPr>
              <a:t>Hyper/hypoglycemia</a:t>
            </a:r>
          </a:p>
          <a:p>
            <a:r>
              <a:rPr lang="en-US" sz="3197" dirty="0">
                <a:solidFill>
                  <a:schemeClr val="tx1"/>
                </a:solidFill>
                <a:latin typeface="Arial" panose="020B0604020202020204" pitchFamily="34" charset="0"/>
                <a:cs typeface="Arial" panose="020B0604020202020204" pitchFamily="34" charset="0"/>
              </a:rPr>
              <a:t>Hypokalemia</a:t>
            </a:r>
          </a:p>
          <a:p>
            <a:r>
              <a:rPr lang="en-US" sz="3197" dirty="0" err="1">
                <a:solidFill>
                  <a:schemeClr val="tx1"/>
                </a:solidFill>
                <a:latin typeface="Arial" panose="020B0604020202020204" pitchFamily="34" charset="0"/>
                <a:cs typeface="Arial" panose="020B0604020202020204" pitchFamily="34" charset="0"/>
              </a:rPr>
              <a:t>Hypophosphotemia</a:t>
            </a:r>
            <a:endParaRPr lang="en-US" sz="3197" dirty="0">
              <a:solidFill>
                <a:schemeClr val="tx1"/>
              </a:solidFill>
              <a:latin typeface="Arial" panose="020B0604020202020204" pitchFamily="34" charset="0"/>
              <a:cs typeface="Arial" panose="020B0604020202020204" pitchFamily="34" charset="0"/>
            </a:endParaRPr>
          </a:p>
          <a:p>
            <a:r>
              <a:rPr lang="en-US" sz="3197" dirty="0">
                <a:solidFill>
                  <a:schemeClr val="tx1"/>
                </a:solidFill>
                <a:latin typeface="Arial" panose="020B0604020202020204" pitchFamily="34" charset="0"/>
                <a:cs typeface="Arial" panose="020B0604020202020204" pitchFamily="34" charset="0"/>
              </a:rPr>
              <a:t>Intra-abdominal hypertension (IAH)</a:t>
            </a:r>
          </a:p>
          <a:p>
            <a:r>
              <a:rPr lang="en-US" sz="3197" dirty="0">
                <a:solidFill>
                  <a:schemeClr val="tx1"/>
                </a:solidFill>
                <a:latin typeface="Arial" panose="020B0604020202020204" pitchFamily="34" charset="0"/>
                <a:cs typeface="Arial" panose="020B0604020202020204" pitchFamily="34" charset="0"/>
              </a:rPr>
              <a:t>Positive pressure mechanical ventilation</a:t>
            </a:r>
          </a:p>
        </p:txBody>
      </p:sp>
      <p:sp>
        <p:nvSpPr>
          <p:cNvPr id="4" name="Content Placeholder 3"/>
          <p:cNvSpPr>
            <a:spLocks noGrp="1"/>
          </p:cNvSpPr>
          <p:nvPr>
            <p:ph sz="half" idx="2"/>
          </p:nvPr>
        </p:nvSpPr>
        <p:spPr>
          <a:xfrm>
            <a:off x="5886662" y="1602105"/>
            <a:ext cx="5988156" cy="4521248"/>
          </a:xfrm>
        </p:spPr>
        <p:txBody>
          <a:bodyPr>
            <a:normAutofit/>
          </a:bodyPr>
          <a:lstStyle/>
          <a:p>
            <a:r>
              <a:rPr lang="en-US" sz="3197" dirty="0">
                <a:solidFill>
                  <a:schemeClr val="tx1"/>
                </a:solidFill>
                <a:latin typeface="Arial" panose="020B0604020202020204" pitchFamily="34" charset="0"/>
                <a:cs typeface="Arial" panose="020B0604020202020204" pitchFamily="34" charset="0"/>
              </a:rPr>
              <a:t>Opioid use</a:t>
            </a:r>
          </a:p>
          <a:p>
            <a:r>
              <a:rPr lang="en-US" sz="3197" dirty="0">
                <a:solidFill>
                  <a:schemeClr val="tx1"/>
                </a:solidFill>
                <a:latin typeface="Arial" panose="020B0604020202020204" pitchFamily="34" charset="0"/>
                <a:cs typeface="Arial" panose="020B0604020202020204" pitchFamily="34" charset="0"/>
              </a:rPr>
              <a:t>Intravenous </a:t>
            </a:r>
            <a:r>
              <a:rPr lang="en-US" sz="3197" dirty="0" err="1">
                <a:solidFill>
                  <a:schemeClr val="tx1"/>
                </a:solidFill>
                <a:latin typeface="Arial" panose="020B0604020202020204" pitchFamily="34" charset="0"/>
                <a:cs typeface="Arial" panose="020B0604020202020204" pitchFamily="34" charset="0"/>
              </a:rPr>
              <a:t>catecholamines</a:t>
            </a:r>
            <a:r>
              <a:rPr lang="en-US" sz="3197" dirty="0">
                <a:solidFill>
                  <a:schemeClr val="tx1"/>
                </a:solidFill>
                <a:latin typeface="Arial" panose="020B0604020202020204" pitchFamily="34" charset="0"/>
                <a:cs typeface="Arial" panose="020B0604020202020204" pitchFamily="34" charset="0"/>
              </a:rPr>
              <a:t> </a:t>
            </a:r>
          </a:p>
          <a:p>
            <a:r>
              <a:rPr lang="en-US" sz="3197" dirty="0">
                <a:solidFill>
                  <a:schemeClr val="tx1"/>
                </a:solidFill>
                <a:latin typeface="Arial" panose="020B0604020202020204" pitchFamily="34" charset="0"/>
                <a:cs typeface="Arial" panose="020B0604020202020204" pitchFamily="34" charset="0"/>
              </a:rPr>
              <a:t>Intraoperative intestinal manipulation</a:t>
            </a:r>
          </a:p>
          <a:p>
            <a:r>
              <a:rPr lang="en-US" sz="3197" dirty="0">
                <a:solidFill>
                  <a:schemeClr val="tx1"/>
                </a:solidFill>
                <a:latin typeface="Arial" panose="020B0604020202020204" pitchFamily="34" charset="0"/>
                <a:cs typeface="Arial" panose="020B0604020202020204" pitchFamily="34" charset="0"/>
              </a:rPr>
              <a:t>Hemorrhage</a:t>
            </a:r>
          </a:p>
          <a:p>
            <a:r>
              <a:rPr lang="en-US" sz="3197" dirty="0">
                <a:solidFill>
                  <a:schemeClr val="tx1"/>
                </a:solidFill>
                <a:latin typeface="Arial" panose="020B0604020202020204" pitchFamily="34" charset="0"/>
                <a:cs typeface="Arial" panose="020B0604020202020204" pitchFamily="34" charset="0"/>
              </a:rPr>
              <a:t>Fluid overload</a:t>
            </a:r>
          </a:p>
        </p:txBody>
      </p:sp>
      <p:sp>
        <p:nvSpPr>
          <p:cNvPr id="5" name="TextBox 4"/>
          <p:cNvSpPr txBox="1"/>
          <p:nvPr/>
        </p:nvSpPr>
        <p:spPr>
          <a:xfrm>
            <a:off x="7713557" y="6152080"/>
            <a:ext cx="3416320"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a:t>Taylor et al, Crit Care Clin 2016</a:t>
            </a:r>
          </a:p>
        </p:txBody>
      </p:sp>
      <p:sp>
        <p:nvSpPr>
          <p:cNvPr id="6" name="Shape 251"/>
          <p:cNvSpPr/>
          <p:nvPr/>
        </p:nvSpPr>
        <p:spPr>
          <a:xfrm flipV="1">
            <a:off x="664460" y="1347039"/>
            <a:ext cx="11458777" cy="3"/>
          </a:xfrm>
          <a:prstGeom prst="line">
            <a:avLst/>
          </a:prstGeom>
          <a:ln w="12700">
            <a:solidFill>
              <a:srgbClr val="31B6FD"/>
            </a:solidFill>
          </a:ln>
        </p:spPr>
        <p:txBody>
          <a:bodyPr lIns="0" tIns="0" rIns="0" bIns="0"/>
          <a:lstStyle/>
          <a:p>
            <a:pPr lvl="0" defTabSz="457200">
              <a:defRPr sz="1200"/>
            </a:pPr>
            <a:endParaRPr/>
          </a:p>
        </p:txBody>
      </p:sp>
      <p:pic>
        <p:nvPicPr>
          <p:cNvPr id="8" name="image9.png"/>
          <p:cNvPicPr/>
          <p:nvPr/>
        </p:nvPicPr>
        <p:blipFill>
          <a:blip r:embed="rId2">
            <a:extLst/>
          </a:blip>
          <a:stretch>
            <a:fillRect/>
          </a:stretch>
        </p:blipFill>
        <p:spPr>
          <a:xfrm>
            <a:off x="9946724" y="-448772"/>
            <a:ext cx="3523754" cy="1761877"/>
          </a:xfrm>
          <a:prstGeom prst="rect">
            <a:avLst/>
          </a:prstGeom>
          <a:ln w="12700">
            <a:miter lim="400000"/>
          </a:ln>
        </p:spPr>
      </p:pic>
    </p:spTree>
    <p:extLst>
      <p:ext uri="{BB962C8B-B14F-4D97-AF65-F5344CB8AC3E}">
        <p14:creationId xmlns:p14="http://schemas.microsoft.com/office/powerpoint/2010/main" val="141047513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31B6FD"/>
      </a:accent1>
      <a:accent2>
        <a:srgbClr val="4584D3"/>
      </a:accent2>
      <a:accent3>
        <a:srgbClr val="5BD078"/>
      </a:accent3>
      <a:accent4>
        <a:srgbClr val="A5D028"/>
      </a:accent4>
      <a:accent5>
        <a:srgbClr val="F5C040"/>
      </a:accent5>
      <a:accent6>
        <a:srgbClr val="05E0D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31B6FD"/>
          </a:solidFill>
          <a:prstDash val="solid"/>
          <a:bevel/>
        </a:ln>
        <a:effectLst>
          <a:outerShdw blurRad="50800" dist="381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31B6FD"/>
          </a:solidFill>
          <a:prstDash val="solid"/>
          <a:bevel/>
        </a:ln>
        <a:effectLst>
          <a:outerShdw blurRad="50800" dist="381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P Theme">
  <a:themeElements>
    <a:clrScheme name="TP Color">
      <a:dk1>
        <a:srgbClr val="000000"/>
      </a:dk1>
      <a:lt1>
        <a:srgbClr val="FFFFFF"/>
      </a:lt1>
      <a:dk2>
        <a:srgbClr val="BFCDD8"/>
      </a:dk2>
      <a:lt2>
        <a:srgbClr val="BFD8CD"/>
      </a:lt2>
      <a:accent1>
        <a:srgbClr val="36566D"/>
      </a:accent1>
      <a:accent2>
        <a:srgbClr val="347FAF"/>
      </a:accent2>
      <a:accent3>
        <a:srgbClr val="006837"/>
      </a:accent3>
      <a:accent4>
        <a:srgbClr val="408E69"/>
      </a:accent4>
      <a:accent5>
        <a:srgbClr val="CA8733"/>
      </a:accent5>
      <a:accent6>
        <a:srgbClr val="CA5933"/>
      </a:accent6>
      <a:hlink>
        <a:srgbClr val="36566D"/>
      </a:hlink>
      <a:folHlink>
        <a:srgbClr val="FFFFFF"/>
      </a:folHlink>
    </a:clrScheme>
    <a:fontScheme name="Gill Sans MT">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566D"/>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P Theme" id="{D425F71E-6B94-4DDF-A2FE-1C85F937B531}" vid="{A4AD8A02-BD0F-4236-A570-CF9FBC86A825}"/>
    </a:ext>
  </a:extLst>
</a:theme>
</file>

<file path=ppt/theme/theme3.xml><?xml version="1.0" encoding="utf-8"?>
<a:theme xmlns:a="http://schemas.openxmlformats.org/drawingml/2006/main" name="DAVID Template slide deck 0615[1]">
  <a:themeElements>
    <a:clrScheme name="TP Color">
      <a:dk1>
        <a:srgbClr val="000000"/>
      </a:dk1>
      <a:lt1>
        <a:srgbClr val="FFFFFF"/>
      </a:lt1>
      <a:dk2>
        <a:srgbClr val="BFCDD8"/>
      </a:dk2>
      <a:lt2>
        <a:srgbClr val="BFD8CD"/>
      </a:lt2>
      <a:accent1>
        <a:srgbClr val="36566D"/>
      </a:accent1>
      <a:accent2>
        <a:srgbClr val="347FAF"/>
      </a:accent2>
      <a:accent3>
        <a:srgbClr val="006837"/>
      </a:accent3>
      <a:accent4>
        <a:srgbClr val="408E69"/>
      </a:accent4>
      <a:accent5>
        <a:srgbClr val="CA8733"/>
      </a:accent5>
      <a:accent6>
        <a:srgbClr val="CA5933"/>
      </a:accent6>
      <a:hlink>
        <a:srgbClr val="36566D"/>
      </a:hlink>
      <a:folHlink>
        <a:srgbClr val="FFFFFF"/>
      </a:folHlink>
    </a:clrScheme>
    <a:fontScheme name="Gill Sans MT">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566D"/>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P Theme" id="{D425F71E-6B94-4DDF-A2FE-1C85F937B531}" vid="{A4AD8A02-BD0F-4236-A570-CF9FBC86A825}"/>
    </a:ext>
  </a:extLst>
</a:theme>
</file>

<file path=ppt/theme/theme4.xml><?xml version="1.0" encoding="utf-8"?>
<a:theme xmlns:a="http://schemas.openxmlformats.org/drawingml/2006/main" name="Default">
  <a:themeElements>
    <a:clrScheme name="Default">
      <a:dk1>
        <a:srgbClr val="000000"/>
      </a:dk1>
      <a:lt1>
        <a:srgbClr val="FFFFFF"/>
      </a:lt1>
      <a:dk2>
        <a:srgbClr val="A7A7A7"/>
      </a:dk2>
      <a:lt2>
        <a:srgbClr val="535353"/>
      </a:lt2>
      <a:accent1>
        <a:srgbClr val="31B6FD"/>
      </a:accent1>
      <a:accent2>
        <a:srgbClr val="4584D3"/>
      </a:accent2>
      <a:accent3>
        <a:srgbClr val="5BD078"/>
      </a:accent3>
      <a:accent4>
        <a:srgbClr val="A5D028"/>
      </a:accent4>
      <a:accent5>
        <a:srgbClr val="F5C040"/>
      </a:accent5>
      <a:accent6>
        <a:srgbClr val="05E0D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31B6FD"/>
          </a:solidFill>
          <a:prstDash val="solid"/>
          <a:bevel/>
        </a:ln>
        <a:effectLst>
          <a:outerShdw blurRad="50800" dist="381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31B6FD"/>
          </a:solidFill>
          <a:prstDash val="solid"/>
          <a:bevel/>
        </a:ln>
        <a:effectLst>
          <a:outerShdw blurRad="50800" dist="381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11674</TotalTime>
  <Words>2077</Words>
  <Application>Microsoft Office PowerPoint</Application>
  <PresentationFormat>Custom</PresentationFormat>
  <Paragraphs>297</Paragraphs>
  <Slides>38</Slides>
  <Notes>13</Notes>
  <HiddenSlides>1</HiddenSlides>
  <MMClips>0</MMClips>
  <ScaleCrop>false</ScaleCrop>
  <HeadingPairs>
    <vt:vector size="8" baseType="variant">
      <vt:variant>
        <vt:lpstr>Fonts Used</vt:lpstr>
      </vt:variant>
      <vt:variant>
        <vt:i4>25</vt:i4>
      </vt:variant>
      <vt:variant>
        <vt:lpstr>Theme</vt:lpstr>
      </vt:variant>
      <vt:variant>
        <vt:i4>3</vt:i4>
      </vt:variant>
      <vt:variant>
        <vt:lpstr>Embedded OLE Servers</vt:lpstr>
      </vt:variant>
      <vt:variant>
        <vt:i4>1</vt:i4>
      </vt:variant>
      <vt:variant>
        <vt:lpstr>Slide Titles</vt:lpstr>
      </vt:variant>
      <vt:variant>
        <vt:i4>38</vt:i4>
      </vt:variant>
    </vt:vector>
  </HeadingPairs>
  <TitlesOfParts>
    <vt:vector size="67" baseType="lpstr">
      <vt:lpstr>MS PGothic</vt:lpstr>
      <vt:lpstr>MS PGothic</vt:lpstr>
      <vt:lpstr>SimSun</vt:lpstr>
      <vt:lpstr>Arial</vt:lpstr>
      <vt:lpstr>Arial Black</vt:lpstr>
      <vt:lpstr>Arial Narrow</vt:lpstr>
      <vt:lpstr>Avenir Book</vt:lpstr>
      <vt:lpstr>Britannic Bold</vt:lpstr>
      <vt:lpstr>Calibri</vt:lpstr>
      <vt:lpstr>CenturyGothic</vt:lpstr>
      <vt:lpstr>Effra</vt:lpstr>
      <vt:lpstr>Effra Light</vt:lpstr>
      <vt:lpstr>Gill Sans MT</vt:lpstr>
      <vt:lpstr>Helvetica</vt:lpstr>
      <vt:lpstr>Helvetica Light</vt:lpstr>
      <vt:lpstr>Helvetica Neue</vt:lpstr>
      <vt:lpstr>Helvetica Neue Light</vt:lpstr>
      <vt:lpstr>Lucida Grande</vt:lpstr>
      <vt:lpstr>Monotype Sorts</vt:lpstr>
      <vt:lpstr>Open Sans</vt:lpstr>
      <vt:lpstr>Rockwell</vt:lpstr>
      <vt:lpstr>System Font Regular</vt:lpstr>
      <vt:lpstr>Times New Roman</vt:lpstr>
      <vt:lpstr>Wingdings</vt:lpstr>
      <vt:lpstr>Wingdings 2</vt:lpstr>
      <vt:lpstr>Default</vt:lpstr>
      <vt:lpstr>TP Theme</vt:lpstr>
      <vt:lpstr>DAVID Template slide deck 0615[1]</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Dysmotility: Contributing factors</vt:lpstr>
      <vt:lpstr>Prevalence, Risk Factors, Clinical Consequences, and Treatment of Enteral Feed Intolerance  During Critical Illness</vt:lpstr>
      <vt:lpstr>Not just about pushing forward;  need to do so safely!</vt:lpstr>
      <vt:lpstr>PowerPoint Presentation</vt:lpstr>
      <vt:lpstr>Placing the Feeding tube Postpyloric Reduces Risk of GER and Aspiration</vt:lpstr>
      <vt:lpstr>Small Bowel vs. Gastric Feeding: A meta-analysis </vt:lpstr>
      <vt:lpstr>Small Bowel vs. Gastric Feeding: A meta-analysis </vt:lpstr>
      <vt:lpstr>FRICTIONAL ENTERAL FEEDING TUBE (TIGER TUBETM)</vt:lpstr>
      <vt:lpstr>CORTRAK®  A new paradigm in feeding tube placement</vt:lpstr>
      <vt:lpstr>PowerPoint Presentation</vt:lpstr>
      <vt:lpstr>PowerPoint Presentation</vt:lpstr>
      <vt:lpstr>PowerPoint Presentation</vt:lpstr>
      <vt:lpstr>PowerPoint Presentation</vt:lpstr>
      <vt:lpstr>PowerPoint Presentation</vt:lpstr>
      <vt:lpstr>Systematic Review of Prokinetics in Critically Ill patients receiving EN</vt:lpstr>
      <vt:lpstr>PowerPoint Presentation</vt:lpstr>
      <vt:lpstr>  Camicinal (GSK962040) – A Novel Motilin Agonist</vt:lpstr>
      <vt:lpstr>Nutrition Adequacy Therapeutic Enhancement in the Critically Ill:  A Randomized Double-Blind, Placebo-Controlled Trial of the Motilin Receptor Agonist Camicinal (GSK962040): The NUTRIATE Study</vt:lpstr>
      <vt:lpstr>PowerPoint Presentation</vt:lpstr>
      <vt:lpstr>PowerPoint Presentation</vt:lpstr>
      <vt:lpstr>Naronapride is a Potent and Selective 5-HT4 Receptor Agonist with Dopamine D2 Antagonism</vt:lpstr>
      <vt:lpstr>PowerPoint Presentation</vt:lpstr>
      <vt:lpstr>TAK-954: 5HT4 Receptor Agonist</vt:lpstr>
      <vt:lpstr>PowerPoint Presentation</vt:lpstr>
      <vt:lpstr>PowerPoint Presentation</vt:lpstr>
      <vt:lpstr>PROMOTE Trial: Ulimorelin in Enteral Feeding Intolerance</vt:lpstr>
      <vt:lpstr>Summary of Key Findings</vt:lpstr>
      <vt:lpstr>Key Inferences from Lyric Trial</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Daren Heyland</dc:creator>
  <cp:lastModifiedBy>Daren Heyland</cp:lastModifiedBy>
  <cp:revision>52</cp:revision>
  <dcterms:modified xsi:type="dcterms:W3CDTF">2018-09-23T01:39:53Z</dcterms:modified>
</cp:coreProperties>
</file>